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5" autoAdjust="0"/>
    <p:restoredTop sz="86466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BA623AC8-CBF7-4603-B159-8B0B22039B33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A417D4C-998F-4C1B-A9B1-B630B19E45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5BF86-E1C6-4B3B-9446-99044CA56FC4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6DCE6-C9A7-4AEB-B4A2-0C6EB1D32B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07ECF-A522-432B-933D-3D53F9B5D198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B4F65-959B-4133-89EA-4CCD6ED00C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F092B-B313-4EE8-92BC-9EE4C661D40A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3EE9-4808-41F1-A5DD-E75E38F5B7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E23C4-4FA9-49D2-A9D8-D4B086218982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EE2DE-A39C-405B-8050-205323F415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114877-6579-41B6-A7F4-D8E4C6F0C906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37D9F-F822-4191-B029-3FF5F5CB44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CED90-AD2B-4547-B937-BA9FE5D10729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24880-6AC8-495B-82DA-96E4AF4255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367FD-7E60-4A4B-82B1-4399F3DD1DDF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8223F-E3EF-4C6C-8B7F-9FEA09500A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E3CF9-49FC-4B47-AFD0-7B552FF89CD7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20DCD-C6BA-4F43-8BEF-F0F6769F69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77BAD400-433A-4539-A50B-86D4719133F0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67C409E3-1FE7-443A-B843-B7784D83AA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254F05CF-F067-493F-9876-AEF58709C42F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2424932B-15E3-4246-8709-6B032572D2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D323EED-F697-42C2-A441-A6957CD21EC9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ED21A760-ABB0-4441-88E2-772467494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mk-MK" smtClean="0"/>
              <a:t>ЗАДАЧИ ОД ГЕОМЕТРИСКИ ТЕЛА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 smtClean="0"/>
          </a:p>
        </p:txBody>
      </p:sp>
      <p:sp>
        <p:nvSpPr>
          <p:cNvPr id="3076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mk-MK" smtClean="0"/>
              <a:t>1.Кое геометриско тело е претставено на сликата?</a:t>
            </a:r>
          </a:p>
          <a:p>
            <a:r>
              <a:rPr lang="mk-MK" smtClean="0"/>
              <a:t>Колку основни рабови има?</a:t>
            </a:r>
          </a:p>
          <a:p>
            <a:endParaRPr lang="mk-MK" smtClean="0"/>
          </a:p>
          <a:p>
            <a:r>
              <a:rPr lang="mk-MK" smtClean="0"/>
              <a:t>2.Каде паѓа подмножјето на висината на правилна пирамида?</a:t>
            </a:r>
          </a:p>
          <a:p>
            <a:endParaRPr lang="mk-MK" smtClean="0"/>
          </a:p>
          <a:p>
            <a:r>
              <a:rPr lang="mk-MK" smtClean="0"/>
              <a:t>3.Каква геометриска фигура претставуваат ѕидовите на пирамидата, и како се вика нивната висина?</a:t>
            </a:r>
          </a:p>
          <a:p>
            <a:endParaRPr lang="mk-MK" smtClean="0"/>
          </a:p>
          <a:p>
            <a:r>
              <a:rPr lang="mk-MK" smtClean="0"/>
              <a:t>4. Ако пирамидата со основа квадрат и со основен раб 6 </a:t>
            </a:r>
            <a:r>
              <a:rPr lang="en-US" smtClean="0"/>
              <a:t>cm, </a:t>
            </a:r>
            <a:r>
              <a:rPr lang="mk-MK" smtClean="0"/>
              <a:t>бочен раб 7 </a:t>
            </a:r>
            <a:r>
              <a:rPr lang="en-US" smtClean="0"/>
              <a:t>cm, </a:t>
            </a:r>
            <a:r>
              <a:rPr lang="mk-MK" smtClean="0"/>
              <a:t>има маса од 40 </a:t>
            </a:r>
            <a:r>
              <a:rPr lang="en-US" smtClean="0"/>
              <a:t>g, </a:t>
            </a:r>
          </a:p>
          <a:p>
            <a:r>
              <a:rPr lang="mk-MK" smtClean="0"/>
              <a:t>Најди ја неговата густина.</a:t>
            </a:r>
            <a:endParaRPr lang="en-US" smtClean="0"/>
          </a:p>
        </p:txBody>
      </p:sp>
      <p:pic>
        <p:nvPicPr>
          <p:cNvPr id="3077" name="Picture 2" descr="E:\proekt slatki\DSC0408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546" y="2438400"/>
            <a:ext cx="2611097" cy="1957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 smtClean="0"/>
          </a:p>
        </p:txBody>
      </p:sp>
      <p:pic>
        <p:nvPicPr>
          <p:cNvPr id="4099" name="Content Placeholder 4" descr="slatka kock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4854575" y="1898691"/>
            <a:ext cx="3021013" cy="3130469"/>
          </a:xfrm>
        </p:spPr>
      </p:pic>
      <p:sp>
        <p:nvSpPr>
          <p:cNvPr id="4100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mk-MK" smtClean="0"/>
              <a:t>Телата што се добиваат со паралелно проектирање на темињата на некоја фигура се викаат____________.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mk-MK" smtClean="0"/>
              <a:t>Телото на сликата ила вупно  _____ рабови, _____ темиња, и ______ страни и се вика _______.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mk-MK" smtClean="0"/>
              <a:t>Напиши ја формулата за плоштина и волумен на телото на сликата.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mk-MK" smtClean="0"/>
              <a:t>Пресметај ја плоштината на коцката со раб 4 </a:t>
            </a:r>
            <a:r>
              <a:rPr lang="en-US" smtClean="0"/>
              <a:t>cm.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mk-MK" smtClean="0"/>
              <a:t>Нади ја дијагоналата на коцка со раб 4 </a:t>
            </a:r>
            <a:r>
              <a:rPr lang="en-US" smtClean="0"/>
              <a:t>cm.</a:t>
            </a:r>
          </a:p>
          <a:p>
            <a:pPr marL="342900" indent="-34290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 smtClean="0"/>
          </a:p>
        </p:txBody>
      </p:sp>
      <p:pic>
        <p:nvPicPr>
          <p:cNvPr id="5124" name="Picture 2" descr="E:\proekt slatki\DSC04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4854575" y="2331660"/>
            <a:ext cx="3021013" cy="22645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mk-MK" dirty="0" smtClean="0"/>
              <a:t>Каков вид на призма е телото на сликата, ако се знае дека основните рабови и се по  8 </a:t>
            </a:r>
            <a:r>
              <a:rPr lang="en-US" dirty="0" smtClean="0"/>
              <a:t>cm?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mk-MK" dirty="0" smtClean="0"/>
              <a:t>Најди ја бошната плоштина  на оваа призма, ако </a:t>
            </a:r>
            <a:r>
              <a:rPr lang="en-US" dirty="0" smtClean="0"/>
              <a:t>H=10 cm, a </a:t>
            </a:r>
            <a:r>
              <a:rPr lang="en-US" dirty="0" err="1" smtClean="0"/>
              <a:t>a</a:t>
            </a:r>
            <a:r>
              <a:rPr lang="en-US" dirty="0" smtClean="0"/>
              <a:t>=8cm.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Me</a:t>
            </a:r>
            <a:r>
              <a:rPr lang="mk-MK" dirty="0" smtClean="0"/>
              <a:t>ѓу величините</a:t>
            </a:r>
            <a:r>
              <a:rPr lang="en-US" dirty="0" smtClean="0"/>
              <a:t> a, H, B, M </a:t>
            </a:r>
            <a:r>
              <a:rPr lang="mk-MK" dirty="0"/>
              <a:t>и</a:t>
            </a:r>
            <a:r>
              <a:rPr lang="en-US" dirty="0" smtClean="0"/>
              <a:t> P</a:t>
            </a:r>
            <a:r>
              <a:rPr lang="mk-MK" dirty="0" smtClean="0"/>
              <a:t>, да се најдат непознатите ако М=280 , а </a:t>
            </a:r>
            <a:r>
              <a:rPr lang="en-US" dirty="0" smtClean="0"/>
              <a:t>H=8dm.</a:t>
            </a:r>
            <a:endParaRPr lang="mk-MK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</TotalTime>
  <Words>195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Pushpin</vt:lpstr>
      <vt:lpstr>ЗАДАЧИ ОД ГЕОМЕТРИСКИ ТЕЛА</vt:lpstr>
      <vt:lpstr>PowerPoint Presentation</vt:lpstr>
      <vt:lpstr>PowerPoint Presentation</vt:lpstr>
      <vt:lpstr>PowerPoint Presentation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ОД ГЕОМЕТРИСКИ ТЕЛА</dc:title>
  <dc:creator>Your User Name</dc:creator>
  <cp:lastModifiedBy>User</cp:lastModifiedBy>
  <cp:revision>7</cp:revision>
  <dcterms:created xsi:type="dcterms:W3CDTF">2011-05-31T10:56:21Z</dcterms:created>
  <dcterms:modified xsi:type="dcterms:W3CDTF">2016-12-11T16:45:19Z</dcterms:modified>
</cp:coreProperties>
</file>