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E646-1CA9-47A0-87ED-A4BEEFCE3E14}" type="datetimeFigureOut">
              <a:rPr lang="mk-MK" smtClean="0"/>
              <a:t>16.11.2014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BD8D7-D4CA-457B-9436-D854E2143BB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3524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D8D7-D4CA-457B-9436-D854E2143BBE}" type="slidenum">
              <a:rPr lang="mk-MK" smtClean="0"/>
              <a:t>21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0196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D8D7-D4CA-457B-9436-D854E2143BBE}" type="slidenum">
              <a:rPr lang="mk-MK" smtClean="0"/>
              <a:t>25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337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5F7A-6A80-44F5-AEC7-C5DC09C59772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5320-3BF0-4F67-A8BA-ADE1D772E215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DF26-4C36-494B-833B-8E4D2D8BFBFE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9CFB-2BB7-417F-887A-03D934C8F615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04BC-2B37-48BD-83C2-37FE56916E3A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7588-797E-4B1A-80F1-C9EEE3013E03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93D6-6936-4240-95C1-4408394E65AA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EE92-998A-4C18-A94A-B16261077CBE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9DBA-3F2F-4C66-ABB6-CDBF99421241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6F2C-6D0F-4C82-8B4E-CCCAD2F0BD72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E92-A8AD-4F0B-94B4-DADC1F141410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972-0087-473E-8E37-4DEA33158403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C5C5-5059-486C-9CE1-96E20FD14546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778-09F9-403B-8B7B-FAD17F1AB826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F046-3047-4223-9F2C-B73B20E67AAD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568-724D-4FDE-9066-3837F1D02F48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664B-FAD1-45D0-956A-2DE1F1916273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DABA5C-8463-4F39-ACF5-44BEC70F004E}" type="datetime1">
              <a:rPr lang="en-US" smtClean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mk-MK" smtClean="0"/>
              <a:t>Николетка Панева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g"/><Relationship Id="rId7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slide" Target="slide18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>
                <a:hlinkClick r:id="rId4" action="ppaction://hlinksldjump"/>
              </a:rPr>
              <a:t>Квиз  влез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The Mount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4.</a:t>
            </a: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Кој од продуктите содржат витамини?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rId2" action="ppaction://hlinksldjump"/>
              </a:rPr>
              <a:t>А   месото</a:t>
            </a:r>
          </a:p>
          <a:p>
            <a:r>
              <a:rPr lang="mk-MK" dirty="0">
                <a:hlinkClick r:id="rId2" action="ppaction://hlinksldjump"/>
              </a:rPr>
              <a:t>Б    лебот</a:t>
            </a:r>
          </a:p>
          <a:p>
            <a:r>
              <a:rPr lang="mk-MK" dirty="0">
                <a:hlinkClick r:id="rId2" action="ppaction://hlinksldjump"/>
              </a:rPr>
              <a:t>В    овошјето</a:t>
            </a:r>
            <a:endParaRPr lang="mk-MK" dirty="0"/>
          </a:p>
          <a:p>
            <a:r>
              <a:rPr lang="mk-MK" dirty="0">
                <a:hlinkClick r:id="rId3" action="ppaction://hlinksldjump"/>
              </a:rPr>
              <a:t>Г    овошјето и зеленчукот</a:t>
            </a:r>
            <a:endParaRPr lang="mk-MK" dirty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>
                <a:latin typeface="Arial" panose="020B0604020202020204" pitchFamily="34" charset="0"/>
                <a:cs typeface="Arial" panose="020B0604020202020204" pitchFamily="34" charset="0"/>
              </a:rPr>
              <a:t>5. При ѕидање на куќа се користи </a:t>
            </a:r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</a:t>
            </a:r>
            <a:b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mk-MK" sz="3200" dirty="0">
                <a:latin typeface="Arial" panose="020B0604020202020204" pitchFamily="34" charset="0"/>
                <a:cs typeface="Arial" panose="020B0604020202020204" pitchFamily="34" charset="0"/>
              </a:rPr>
              <a:t>железо) бидејки тој овозможува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rId2" action="ppaction://hlinksldjump"/>
              </a:rPr>
              <a:t>А  куќата да биде цврста и стабилна</a:t>
            </a:r>
            <a:endParaRPr lang="mk-MK" dirty="0"/>
          </a:p>
          <a:p>
            <a:r>
              <a:rPr lang="mk-MK" dirty="0">
                <a:hlinkClick r:id="rId3" action="ppaction://hlinksldjump"/>
              </a:rPr>
              <a:t>Б  да има светлина</a:t>
            </a:r>
          </a:p>
          <a:p>
            <a:r>
              <a:rPr lang="mk-MK" dirty="0">
                <a:hlinkClick r:id="rId3" action="ppaction://hlinksldjump"/>
              </a:rPr>
              <a:t>В  да има топлина</a:t>
            </a:r>
            <a:endParaRPr lang="mk-MK" dirty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6. Кој предмет е направен од гума?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dirty="0"/>
          </a:p>
          <a:p>
            <a:r>
              <a:rPr lang="mk-MK" dirty="0"/>
              <a:t>А   </a:t>
            </a:r>
          </a:p>
          <a:p>
            <a:endParaRPr lang="mk-MK" dirty="0"/>
          </a:p>
          <a:p>
            <a:endParaRPr lang="mk-MK" dirty="0"/>
          </a:p>
          <a:p>
            <a:r>
              <a:rPr lang="mk-MK" dirty="0"/>
              <a:t>Б  </a:t>
            </a:r>
          </a:p>
          <a:p>
            <a:endParaRPr lang="mk-MK" dirty="0"/>
          </a:p>
          <a:p>
            <a:r>
              <a:rPr lang="mk-MK" dirty="0"/>
              <a:t>В</a:t>
            </a:r>
          </a:p>
          <a:p>
            <a:endParaRPr lang="mk-MK" dirty="0"/>
          </a:p>
          <a:p>
            <a:r>
              <a:rPr lang="mk-MK" dirty="0"/>
              <a:t>Г       </a:t>
            </a:r>
          </a:p>
          <a:p>
            <a:endParaRPr lang="mk-MK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28" y="2052918"/>
            <a:ext cx="571165" cy="1154009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61" y="3686115"/>
            <a:ext cx="952500" cy="60960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14" y="4423831"/>
            <a:ext cx="952500" cy="952500"/>
          </a:xfrm>
          <a:prstGeom prst="rect">
            <a:avLst/>
          </a:prstGeom>
        </p:spPr>
      </p:pic>
      <p:pic>
        <p:nvPicPr>
          <p:cNvPr id="7" name="Picture 6" descr="kljuc.jpg">
            <a:hlinkClick r:id="rId7" action="ppaction://hlinksldjump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14" y="5531911"/>
            <a:ext cx="9525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mtClean="0">
                <a:latin typeface="Arial" panose="020B0604020202020204" pitchFamily="34" charset="0"/>
                <a:cs typeface="Arial" panose="020B0604020202020204" pitchFamily="34" charset="0"/>
              </a:rPr>
              <a:t>1.Што не припаѓа </a:t>
            </a: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во живата природа?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rId2" action="ppaction://hlinksldjump"/>
              </a:rPr>
              <a:t>А   ВОДАТА</a:t>
            </a:r>
            <a:endParaRPr lang="mk-MK" dirty="0"/>
          </a:p>
          <a:p>
            <a:r>
              <a:rPr lang="mk-MK" dirty="0">
                <a:hlinkClick r:id="rId3" action="ppaction://hlinksldjump"/>
              </a:rPr>
              <a:t>Б    РАСТЕНИЈАТА</a:t>
            </a:r>
            <a:endParaRPr lang="mk-MK" dirty="0">
              <a:hlinkClick r:id="" action="ppaction://noaction"/>
            </a:endParaRPr>
          </a:p>
          <a:p>
            <a:r>
              <a:rPr lang="mk-MK" dirty="0">
                <a:hlinkClick r:id="rId3" action="ppaction://hlinksldjump"/>
              </a:rPr>
              <a:t>В    ЧОВЕКОТ</a:t>
            </a:r>
            <a:endParaRPr lang="mk-MK" dirty="0">
              <a:hlinkClick r:id="" action="ppaction://noaction"/>
            </a:endParaRPr>
          </a:p>
          <a:p>
            <a:r>
              <a:rPr lang="mk-MK" dirty="0">
                <a:hlinkClick r:id="rId3" action="ppaction://hlinksldjump"/>
              </a:rPr>
              <a:t>Г    ЖИВОТНИТЕ</a:t>
            </a:r>
            <a:endParaRPr lang="mk-MK" dirty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7.Која ткаенина одговара за во топлите летни денови?</a:t>
            </a:r>
            <a:b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rId2" action="ppaction://hlinksldjump"/>
              </a:rPr>
              <a:t>А  ткаенина со темна боја</a:t>
            </a:r>
            <a:endParaRPr lang="mk-MK" dirty="0"/>
          </a:p>
          <a:p>
            <a:r>
              <a:rPr lang="mk-MK" dirty="0">
                <a:hlinkClick r:id="rId3" action="ppaction://hlinksldjump"/>
              </a:rPr>
              <a:t>Б   ткаенина со светла боја</a:t>
            </a:r>
            <a:endParaRPr lang="mk-MK" dirty="0"/>
          </a:p>
          <a:p>
            <a:r>
              <a:rPr lang="mk-MK" dirty="0">
                <a:hlinkClick r:id="rId2" action="ppaction://hlinksldjump"/>
              </a:rPr>
              <a:t>В   не е битна бојата</a:t>
            </a:r>
            <a:endParaRPr lang="mk-MK" dirty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 </a:t>
            </a:r>
            <a:br>
              <a:rPr lang="mk-MK" dirty="0" smtClean="0"/>
            </a:br>
            <a:r>
              <a:rPr lang="mk-MK" dirty="0" smtClean="0">
                <a:hlinkClick r:id="rId3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 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8. Што се случува со дрвото кога го ставаме во оган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rId2" action="ppaction://hlinksldjump"/>
              </a:rPr>
              <a:t>Б      се витка</a:t>
            </a:r>
            <a:endParaRPr lang="mk-MK" dirty="0">
              <a:hlinkClick r:id="" action="ppaction://noaction"/>
            </a:endParaRPr>
          </a:p>
          <a:p>
            <a:r>
              <a:rPr lang="mk-MK" dirty="0">
                <a:hlinkClick r:id="rId2" action="ppaction://hlinksldjump"/>
              </a:rPr>
              <a:t>А     се топи</a:t>
            </a:r>
            <a:endParaRPr lang="mk-MK" dirty="0"/>
          </a:p>
          <a:p>
            <a:r>
              <a:rPr lang="mk-MK" dirty="0">
                <a:hlinkClick r:id="rId3" action="ppaction://hlinksldjump"/>
              </a:rPr>
              <a:t>В   гори и се претвара во пепел</a:t>
            </a:r>
            <a:endParaRPr lang="mk-MK" dirty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3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крај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2.Човекот се разликува од другите во живата природа 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rId2" action="ppaction://hlinksldjump"/>
              </a:rPr>
              <a:t>А   ЗБОРУВА</a:t>
            </a:r>
            <a:endParaRPr lang="mk-MK" dirty="0">
              <a:hlinkClick r:id="" action="ppaction://noaction"/>
            </a:endParaRPr>
          </a:p>
          <a:p>
            <a:r>
              <a:rPr lang="mk-MK" dirty="0">
                <a:hlinkClick r:id="rId2" action="ppaction://hlinksldjump"/>
              </a:rPr>
              <a:t>Б    ЗБОРУВА И СЕ ХРАНИ</a:t>
            </a:r>
            <a:endParaRPr lang="mk-MK" dirty="0"/>
          </a:p>
          <a:p>
            <a:r>
              <a:rPr lang="mk-MK" dirty="0">
                <a:hlinkClick r:id="rId3" action="ppaction://hlinksldjump"/>
              </a:rPr>
              <a:t>В    ЗБОРУВА,МИСЛИ И СВЕСНО ГИ ИЗВРШУВА РАБОТИТЕ</a:t>
            </a:r>
            <a:endParaRPr lang="mk-MK" dirty="0"/>
          </a:p>
          <a:p>
            <a:endParaRPr lang="mk-MK" dirty="0"/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91" y="542870"/>
            <a:ext cx="9404723" cy="1400530"/>
          </a:xfrm>
        </p:spPr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Неточно </a:t>
            </a:r>
            <a:br>
              <a:rPr lang="mk-MK" dirty="0"/>
            </a:br>
            <a:r>
              <a:rPr lang="mk-MK" dirty="0">
                <a:hlinkClick r:id="rId2" action="ppaction://hlinksldjump"/>
              </a:rPr>
              <a:t>втати се назад 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3.Храната која ја користи човекот треба да биде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    здрава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Б    чиста,здрава и разновидна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В    чиста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Николетка Панева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230</Words>
  <Application>Microsoft Office PowerPoint</Application>
  <PresentationFormat>Widescreen</PresentationFormat>
  <Paragraphs>86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</vt:lpstr>
      <vt:lpstr>Квиз  влез</vt:lpstr>
      <vt:lpstr>1.Што не припаѓа во живата природа?</vt:lpstr>
      <vt:lpstr>Точно продолжи</vt:lpstr>
      <vt:lpstr>Неточно врати се назад</vt:lpstr>
      <vt:lpstr>2.Човекот се разликува од другите во живата природа </vt:lpstr>
      <vt:lpstr>Точно продолжи</vt:lpstr>
      <vt:lpstr>Неточно  втати се назад </vt:lpstr>
      <vt:lpstr>3.Храната која ја користи човекот треба да биде</vt:lpstr>
      <vt:lpstr>Точно продолжи</vt:lpstr>
      <vt:lpstr>Неточно врати се назад</vt:lpstr>
      <vt:lpstr>4.Кој од продуктите содржат витамини?</vt:lpstr>
      <vt:lpstr>Точно продолжи</vt:lpstr>
      <vt:lpstr>Неточно врати се назад</vt:lpstr>
      <vt:lpstr>5. При ѕидање на куќа се користи метал ( железо) бидејки тој овозможува</vt:lpstr>
      <vt:lpstr>Точно продолжи</vt:lpstr>
      <vt:lpstr>Неточно врати се назад</vt:lpstr>
      <vt:lpstr>6. Кој предмет е направен од гума?</vt:lpstr>
      <vt:lpstr>Точно продолжи</vt:lpstr>
      <vt:lpstr>Неточно врати се назад</vt:lpstr>
      <vt:lpstr>7.Која ткаенина одговара за во топлите летни денови? </vt:lpstr>
      <vt:lpstr>Точно  продолжи</vt:lpstr>
      <vt:lpstr>Неточно  врати се назад</vt:lpstr>
      <vt:lpstr>8. Што се случува со дрвото кога го ставаме во оган</vt:lpstr>
      <vt:lpstr>Точно продолжи</vt:lpstr>
      <vt:lpstr>Неточно врати се назад</vt:lpstr>
      <vt:lpstr>крај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 влез</dc:title>
  <dc:creator>Nikoletka Paneva</dc:creator>
  <cp:lastModifiedBy>Nikoletka Paneva</cp:lastModifiedBy>
  <cp:revision>8</cp:revision>
  <dcterms:created xsi:type="dcterms:W3CDTF">2014-11-16T18:34:32Z</dcterms:created>
  <dcterms:modified xsi:type="dcterms:W3CDTF">2014-11-16T20:09:54Z</dcterms:modified>
</cp:coreProperties>
</file>