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Nikoletka Paneva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68949-0A92-4FD6-A139-5BD442890D41}" type="datetimeFigureOut">
              <a:rPr lang="mk-MK" smtClean="0"/>
              <a:t>21.11.2014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834C8-1BCF-4434-B0AC-1FF1C651A070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36207393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Nikoletka Paneva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80D27-59A6-4486-BEBF-A16C16908D98}" type="datetimeFigureOut">
              <a:rPr lang="mk-MK" smtClean="0"/>
              <a:t>21.11.2014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6D13D-803C-4386-852D-F6CD7B9D6340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4143309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Nikoletka Paneva</a:t>
            </a:r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96D13D-803C-4386-852D-F6CD7B9D6340}" type="slidenum">
              <a:rPr lang="mk-MK" smtClean="0"/>
              <a:t>1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922520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6D13D-803C-4386-852D-F6CD7B9D6340}" type="slidenum">
              <a:rPr lang="mk-MK" smtClean="0"/>
              <a:t>27</a:t>
            </a:fld>
            <a:endParaRPr lang="mk-MK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Nikoletka Paneva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59143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097B-C5EE-4A52-A663-2D44B66FB30B}" type="datetime1">
              <a:rPr lang="en-US" smtClean="0"/>
              <a:t>11/21/2014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6AFD-737A-42AF-BE89-B19B4482612F}" type="datetime1">
              <a:rPr lang="en-US" smtClean="0"/>
              <a:t>11/21/2014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DA6B-6C39-491F-B197-8C9DFF422E12}" type="datetime1">
              <a:rPr lang="en-US" smtClean="0"/>
              <a:t>11/21/2014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728E-496A-4A45-A5B8-D3E068F108E9}" type="datetime1">
              <a:rPr lang="en-US" smtClean="0"/>
              <a:t>11/21/2014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E51F-29EA-4B55-991D-4393C5712224}" type="datetime1">
              <a:rPr lang="en-US" smtClean="0"/>
              <a:t>11/21/2014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1E44-583B-4811-BA60-5D74E88E54CB}" type="datetime1">
              <a:rPr lang="en-US" smtClean="0"/>
              <a:t>11/21/2014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72A3-AF3C-494B-8FDC-A2E57642532C}" type="datetime1">
              <a:rPr lang="en-US" smtClean="0"/>
              <a:t>11/21/2014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5D7F-762F-45EB-AA40-271D91D12626}" type="datetime1">
              <a:rPr lang="en-US" smtClean="0"/>
              <a:t>11/21/2014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688DE62-6533-4B54-9EED-BD15B8451BB4}" type="datetime1">
              <a:rPr lang="en-US" smtClean="0"/>
              <a:t>11/21/2014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83CA-4C06-45CD-902A-3848A9855A7E}" type="datetime1">
              <a:rPr lang="en-US" smtClean="0"/>
              <a:t>11/21/2014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CA2D-2F78-4E85-9447-D3529B033612}" type="datetime1">
              <a:rPr lang="en-US" smtClean="0"/>
              <a:t>11/21/2014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B106-EAAC-4831-B317-3D93F2538217}" type="datetime1">
              <a:rPr lang="en-US" smtClean="0"/>
              <a:t>11/21/2014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5F9D-0FD2-4441-90DE-577A64D314CA}" type="datetime1">
              <a:rPr lang="en-US" smtClean="0"/>
              <a:t>11/21/2014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48E0-74BC-4B85-9FB3-50611FC662BC}" type="datetime1">
              <a:rPr lang="en-US" smtClean="0"/>
              <a:t>11/21/2014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978C-DD2D-4CF9-8065-7AAFE1F00A92}" type="datetime1">
              <a:rPr lang="en-US" smtClean="0"/>
              <a:t>11/21/2014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0420-3BE9-4196-8382-D4FA714531E2}" type="datetime1">
              <a:rPr lang="en-US" smtClean="0"/>
              <a:t>11/21/2014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0EA0-AB2D-4D3F-97E1-937C418A93B1}" type="datetime1">
              <a:rPr lang="en-US" smtClean="0"/>
              <a:t>11/21/2014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3021A-1D43-433B-B4FC-0C68173A0DB6}" type="datetime1">
              <a:rPr lang="en-US" smtClean="0"/>
              <a:t>11/21/2014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dirty="0">
                <a:hlinkClick r:id="rId5" action="ppaction://hlinksldjump"/>
              </a:rPr>
              <a:t>Македонски јазик 4 одд.</a:t>
            </a:r>
            <a:endParaRPr lang="mk-M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mk-MK" dirty="0"/>
          </a:p>
        </p:txBody>
      </p:sp>
      <p:pic>
        <p:nvPicPr>
          <p:cNvPr id="4" name="Даутовски квартет- Love Secr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169" y="973428"/>
            <a:ext cx="609600" cy="6096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nikoletka Paneva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53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Неточно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врати се назад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 </a:t>
            </a:r>
            <a:r>
              <a:rPr lang="en-US" b="1" dirty="0" err="1"/>
              <a:t>Правилно</a:t>
            </a:r>
            <a:r>
              <a:rPr lang="en-US" b="1" dirty="0"/>
              <a:t> </a:t>
            </a:r>
            <a:r>
              <a:rPr lang="en-US" b="1" dirty="0" err="1"/>
              <a:t>напишан</a:t>
            </a:r>
            <a:r>
              <a:rPr lang="en-US" b="1" dirty="0"/>
              <a:t> </a:t>
            </a:r>
            <a:r>
              <a:rPr lang="en-US" b="1" dirty="0" err="1"/>
              <a:t>празник</a:t>
            </a:r>
            <a:r>
              <a:rPr lang="en-US" b="1" dirty="0"/>
              <a:t> е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>
                <a:hlinkClick r:id="" action="ppaction://noaction"/>
              </a:rPr>
              <a:t> </a:t>
            </a:r>
            <a:r>
              <a:rPr lang="en-US" dirty="0">
                <a:hlinkClick r:id="" action="ppaction://noaction"/>
              </a:rPr>
              <a:t>А)  </a:t>
            </a:r>
            <a:r>
              <a:rPr lang="en-US" dirty="0">
                <a:hlinkClick r:id="rId2" action="ppaction://hlinksldjump"/>
              </a:rPr>
              <a:t>11 </a:t>
            </a:r>
            <a:r>
              <a:rPr lang="en-US" dirty="0" err="1">
                <a:hlinkClick r:id="rId2" action="ppaction://hlinksldjump"/>
              </a:rPr>
              <a:t>октомври</a:t>
            </a:r>
            <a:endParaRPr lang="mk-MK" dirty="0">
              <a:hlinkClick r:id="rId3" action="ppaction://hlinksldjump"/>
            </a:endParaRPr>
          </a:p>
          <a:p>
            <a:r>
              <a:rPr lang="en-US" dirty="0">
                <a:hlinkClick r:id="" action="ppaction://noaction"/>
              </a:rPr>
              <a:t>  </a:t>
            </a:r>
            <a:r>
              <a:rPr lang="en-US" dirty="0">
                <a:hlinkClick r:id="rId2" action="ppaction://hlinksldjump"/>
              </a:rPr>
              <a:t>Б)  </a:t>
            </a:r>
            <a:r>
              <a:rPr lang="en-US" dirty="0" err="1">
                <a:hlinkClick r:id="rId2" action="ppaction://hlinksldjump"/>
              </a:rPr>
              <a:t>единаесети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октомври</a:t>
            </a:r>
            <a:endParaRPr lang="mk-MK" dirty="0"/>
          </a:p>
          <a:p>
            <a:r>
              <a:rPr lang="en-US" dirty="0">
                <a:hlinkClick r:id="rId3" action="ppaction://hlinksldjump"/>
              </a:rPr>
              <a:t>  В)11 </a:t>
            </a:r>
            <a:r>
              <a:rPr lang="en-US" dirty="0" err="1">
                <a:hlinkClick r:id="rId3" action="ppaction://hlinksldjump"/>
              </a:rPr>
              <a:t>Октомври</a:t>
            </a: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Точно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продолжи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7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Неточно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врати се назад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5.Која </a:t>
            </a:r>
            <a:r>
              <a:rPr lang="en-US" b="1" dirty="0" err="1"/>
              <a:t>од</a:t>
            </a:r>
            <a:r>
              <a:rPr lang="en-US" b="1" dirty="0"/>
              <a:t> </a:t>
            </a:r>
            <a:r>
              <a:rPr lang="en-US" b="1" dirty="0" err="1"/>
              <a:t>следниве</a:t>
            </a:r>
            <a:r>
              <a:rPr lang="en-US" b="1" dirty="0"/>
              <a:t> </a:t>
            </a:r>
            <a:r>
              <a:rPr lang="en-US" b="1" dirty="0" err="1"/>
              <a:t>реченици</a:t>
            </a:r>
            <a:r>
              <a:rPr lang="en-US" b="1" dirty="0"/>
              <a:t> е </a:t>
            </a:r>
            <a:r>
              <a:rPr lang="en-US" b="1" dirty="0" err="1"/>
              <a:t>расказна</a:t>
            </a:r>
            <a:r>
              <a:rPr lang="en-US" b="1" dirty="0"/>
              <a:t>?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А) </a:t>
            </a:r>
            <a:r>
              <a:rPr lang="en-US" dirty="0" err="1">
                <a:hlinkClick r:id="rId2" action="ppaction://hlinksldjump"/>
              </a:rPr>
              <a:t>Колку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актери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има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во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неа</a:t>
            </a:r>
            <a:endParaRPr lang="mk-MK" dirty="0">
              <a:hlinkClick r:id="rId3" action="ppaction://hlinksldjump"/>
            </a:endParaRPr>
          </a:p>
          <a:p>
            <a:r>
              <a:rPr lang="en-US" dirty="0">
                <a:hlinkClick r:id="rId2" action="ppaction://hlinksldjump"/>
              </a:rPr>
              <a:t> Б) </a:t>
            </a:r>
            <a:r>
              <a:rPr lang="en-US" dirty="0" err="1">
                <a:hlinkClick r:id="rId2" action="ppaction://hlinksldjump"/>
              </a:rPr>
              <a:t>Ја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гледаше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ли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претставата</a:t>
            </a:r>
            <a:endParaRPr lang="mk-MK" dirty="0">
              <a:hlinkClick r:id="rId3" action="ppaction://hlinksldjump"/>
            </a:endParaRPr>
          </a:p>
          <a:p>
            <a:r>
              <a:rPr lang="en-US" dirty="0">
                <a:hlinkClick r:id="rId2" action="ppaction://hlinksldjump"/>
              </a:rPr>
              <a:t> В) </a:t>
            </a:r>
            <a:r>
              <a:rPr lang="en-US" dirty="0" err="1">
                <a:hlinkClick r:id="rId2" action="ppaction://hlinksldjump"/>
              </a:rPr>
              <a:t>Ама</a:t>
            </a:r>
            <a:r>
              <a:rPr lang="en-US" dirty="0">
                <a:hlinkClick r:id="rId2" action="ppaction://hlinksldjump"/>
              </a:rPr>
              <a:t> е </a:t>
            </a:r>
            <a:r>
              <a:rPr lang="en-US" dirty="0" err="1">
                <a:hlinkClick r:id="rId2" action="ppaction://hlinksldjump"/>
              </a:rPr>
              <a:t>добра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претставата</a:t>
            </a:r>
            <a:endParaRPr lang="mk-MK" dirty="0"/>
          </a:p>
          <a:p>
            <a:r>
              <a:rPr lang="en-US" dirty="0">
                <a:hlinkClick r:id="rId4" action="ppaction://hlinksldjump"/>
              </a:rPr>
              <a:t> Г)</a:t>
            </a:r>
            <a:r>
              <a:rPr lang="en-US" b="1" dirty="0">
                <a:hlinkClick r:id="rId4" action="ppaction://hlinksldjump"/>
              </a:rPr>
              <a:t> </a:t>
            </a:r>
            <a:r>
              <a:rPr lang="en-US" dirty="0" err="1">
                <a:hlinkClick r:id="rId4" action="ppaction://hlinksldjump"/>
              </a:rPr>
              <a:t>Седев</a:t>
            </a:r>
            <a:r>
              <a:rPr lang="en-US" dirty="0">
                <a:hlinkClick r:id="rId4" action="ppaction://hlinksldjump"/>
              </a:rPr>
              <a:t> и </a:t>
            </a:r>
            <a:r>
              <a:rPr lang="en-US" dirty="0" err="1">
                <a:hlinkClick r:id="rId4" action="ppaction://hlinksldjump"/>
              </a:rPr>
              <a:t>ја</a:t>
            </a:r>
            <a:r>
              <a:rPr lang="en-US" dirty="0">
                <a:hlinkClick r:id="rId4" action="ppaction://hlinksldjump"/>
              </a:rPr>
              <a:t> </a:t>
            </a:r>
            <a:r>
              <a:rPr lang="en-US" dirty="0" err="1">
                <a:hlinkClick r:id="rId4" action="ppaction://hlinksldjump"/>
              </a:rPr>
              <a:t>гледав</a:t>
            </a:r>
            <a:r>
              <a:rPr lang="en-US" dirty="0">
                <a:hlinkClick r:id="rId4" action="ppaction://hlinksldjump"/>
              </a:rPr>
              <a:t> </a:t>
            </a:r>
            <a:r>
              <a:rPr lang="en-US" dirty="0" err="1">
                <a:hlinkClick r:id="rId4" action="ppaction://hlinksldjump"/>
              </a:rPr>
              <a:t>претставата</a:t>
            </a:r>
            <a:endParaRPr lang="mk-MK" dirty="0"/>
          </a:p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Точно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продолжи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5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Неточно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врати се назад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0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6.Еднина </a:t>
            </a:r>
            <a:r>
              <a:rPr lang="en-US" b="1" dirty="0" err="1"/>
              <a:t>од</a:t>
            </a:r>
            <a:r>
              <a:rPr lang="en-US" b="1" dirty="0"/>
              <a:t> </a:t>
            </a:r>
            <a:r>
              <a:rPr lang="en-US" b="1" dirty="0" err="1"/>
              <a:t>зборовите</a:t>
            </a:r>
            <a:r>
              <a:rPr lang="en-US" b="1" dirty="0"/>
              <a:t>: </a:t>
            </a:r>
            <a:r>
              <a:rPr lang="en-US" b="1" dirty="0" err="1"/>
              <a:t>ножици</a:t>
            </a:r>
            <a:r>
              <a:rPr lang="en-US" b="1" dirty="0"/>
              <a:t> , </a:t>
            </a:r>
            <a:r>
              <a:rPr lang="en-US" b="1" dirty="0" err="1"/>
              <a:t>панталони</a:t>
            </a:r>
            <a:r>
              <a:rPr lang="en-US" b="1" dirty="0"/>
              <a:t> е: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>
                <a:hlinkClick r:id="rId2" action="ppaction://hlinksldjump"/>
              </a:rPr>
              <a:t> </a:t>
            </a:r>
            <a:r>
              <a:rPr lang="mk-MK" dirty="0" smtClean="0">
                <a:hlinkClick r:id="rId2" action="ppaction://hlinksldjump"/>
              </a:rPr>
              <a:t>  </a:t>
            </a:r>
            <a:r>
              <a:rPr lang="en-US" dirty="0" smtClean="0">
                <a:hlinkClick r:id="rId2" action="ppaction://hlinksldjump"/>
              </a:rPr>
              <a:t>А</a:t>
            </a:r>
            <a:r>
              <a:rPr lang="en-US" dirty="0">
                <a:hlinkClick r:id="rId2" action="ppaction://hlinksldjump"/>
              </a:rPr>
              <a:t>) </a:t>
            </a:r>
            <a:r>
              <a:rPr lang="en-US" dirty="0" err="1">
                <a:hlinkClick r:id="rId2" action="ppaction://hlinksldjump"/>
              </a:rPr>
              <a:t>ножица</a:t>
            </a:r>
            <a:r>
              <a:rPr lang="en-US" dirty="0">
                <a:hlinkClick r:id="rId2" action="ppaction://hlinksldjump"/>
              </a:rPr>
              <a:t>, </a:t>
            </a:r>
            <a:r>
              <a:rPr lang="en-US" dirty="0" err="1">
                <a:hlinkClick r:id="rId2" action="ppaction://hlinksldjump"/>
              </a:rPr>
              <a:t>панталона</a:t>
            </a:r>
            <a:endParaRPr lang="mk-MK" dirty="0">
              <a:hlinkClick r:id="rId3" action="ppaction://hlinksldjump"/>
            </a:endParaRPr>
          </a:p>
          <a:p>
            <a:r>
              <a:rPr lang="en-US" dirty="0">
                <a:hlinkClick r:id="rId2" action="ppaction://hlinksldjump"/>
              </a:rPr>
              <a:t>   Б) </a:t>
            </a:r>
            <a:r>
              <a:rPr lang="en-US" dirty="0" err="1">
                <a:hlinkClick r:id="rId2" action="ppaction://hlinksldjump"/>
              </a:rPr>
              <a:t>ножица</a:t>
            </a:r>
            <a:r>
              <a:rPr lang="en-US" dirty="0">
                <a:hlinkClick r:id="rId2" action="ppaction://hlinksldjump"/>
              </a:rPr>
              <a:t>, </a:t>
            </a:r>
            <a:r>
              <a:rPr lang="en-US" dirty="0" err="1">
                <a:hlinkClick r:id="rId2" action="ppaction://hlinksldjump"/>
              </a:rPr>
              <a:t>панталони</a:t>
            </a:r>
            <a:endParaRPr lang="mk-MK" dirty="0">
              <a:hlinkClick r:id="rId3" action="ppaction://hlinksldjump"/>
            </a:endParaRPr>
          </a:p>
          <a:p>
            <a:r>
              <a:rPr lang="en-US" dirty="0">
                <a:hlinkClick r:id="rId2" action="ppaction://hlinksldjump"/>
              </a:rPr>
              <a:t>   В) </a:t>
            </a:r>
            <a:r>
              <a:rPr lang="en-US" dirty="0" err="1">
                <a:hlinkClick r:id="rId2" action="ppaction://hlinksldjump"/>
              </a:rPr>
              <a:t>ножици</a:t>
            </a:r>
            <a:r>
              <a:rPr lang="en-US" dirty="0">
                <a:hlinkClick r:id="rId2" action="ppaction://hlinksldjump"/>
              </a:rPr>
              <a:t>, </a:t>
            </a:r>
            <a:r>
              <a:rPr lang="en-US" dirty="0" err="1">
                <a:hlinkClick r:id="rId2" action="ppaction://hlinksldjump"/>
              </a:rPr>
              <a:t>панталона</a:t>
            </a:r>
            <a:endParaRPr lang="mk-MK" dirty="0"/>
          </a:p>
          <a:p>
            <a:r>
              <a:rPr lang="en-US" dirty="0">
                <a:hlinkClick r:id="rId4" action="ppaction://hlinksldjump"/>
              </a:rPr>
              <a:t>   Г) </a:t>
            </a:r>
            <a:r>
              <a:rPr lang="en-US" dirty="0" err="1">
                <a:hlinkClick r:id="rId4" action="ppaction://hlinksldjump"/>
              </a:rPr>
              <a:t>немаат</a:t>
            </a:r>
            <a:r>
              <a:rPr lang="en-US" dirty="0">
                <a:hlinkClick r:id="rId4" action="ppaction://hlinksldjump"/>
              </a:rPr>
              <a:t>  </a:t>
            </a:r>
            <a:r>
              <a:rPr lang="en-US" dirty="0" err="1">
                <a:hlinkClick r:id="rId4" action="ppaction://hlinksldjump"/>
              </a:rPr>
              <a:t>еднина</a:t>
            </a: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Точно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продолжи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0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Неточно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врати се назад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1.Јас </a:t>
            </a:r>
            <a:r>
              <a:rPr lang="en-US" b="1" dirty="0" err="1"/>
              <a:t>имам</a:t>
            </a:r>
            <a:r>
              <a:rPr lang="en-US" b="1" dirty="0"/>
              <a:t> </a:t>
            </a:r>
            <a:r>
              <a:rPr lang="en-US" b="1" dirty="0" err="1"/>
              <a:t>нова</a:t>
            </a:r>
            <a:r>
              <a:rPr lang="en-US" b="1" dirty="0"/>
              <a:t> </a:t>
            </a:r>
            <a:r>
              <a:rPr lang="en-US" b="1" dirty="0" err="1"/>
              <a:t>блуза</a:t>
            </a:r>
            <a:r>
              <a:rPr lang="en-US" b="1" dirty="0"/>
              <a:t>.</a:t>
            </a:r>
            <a:r>
              <a:rPr lang="mk-MK" dirty="0"/>
              <a:t/>
            </a:r>
            <a:br>
              <a:rPr lang="mk-MK" dirty="0"/>
            </a:br>
            <a:r>
              <a:rPr lang="en-US" b="1" dirty="0"/>
              <a:t>    </a:t>
            </a:r>
            <a:r>
              <a:rPr lang="en-US" b="1" dirty="0" err="1"/>
              <a:t>Во</a:t>
            </a:r>
            <a:r>
              <a:rPr lang="en-US" b="1" dirty="0"/>
              <a:t> </a:t>
            </a:r>
            <a:r>
              <a:rPr lang="en-US" b="1" dirty="0" err="1"/>
              <a:t>дадената</a:t>
            </a:r>
            <a:r>
              <a:rPr lang="en-US" b="1" dirty="0"/>
              <a:t> </a:t>
            </a:r>
            <a:r>
              <a:rPr lang="en-US" b="1" dirty="0" err="1"/>
              <a:t>реченица</a:t>
            </a:r>
            <a:r>
              <a:rPr lang="en-US" b="1" dirty="0"/>
              <a:t> </a:t>
            </a:r>
            <a:r>
              <a:rPr lang="en-US" b="1" dirty="0" err="1"/>
              <a:t>лична</a:t>
            </a:r>
            <a:r>
              <a:rPr lang="en-US" b="1" dirty="0"/>
              <a:t> </a:t>
            </a:r>
            <a:r>
              <a:rPr lang="en-US" b="1" dirty="0" err="1"/>
              <a:t>заменка</a:t>
            </a:r>
            <a:r>
              <a:rPr lang="en-US" b="1" dirty="0"/>
              <a:t> е: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k-MK" dirty="0" smtClean="0">
                <a:solidFill>
                  <a:schemeClr val="bg1"/>
                </a:solidFill>
                <a:hlinkClick r:id="rId2" action="ppaction://hlinksldjump"/>
              </a:rPr>
              <a:t> </a:t>
            </a:r>
            <a:r>
              <a:rPr lang="en-US" dirty="0" smtClean="0">
                <a:solidFill>
                  <a:schemeClr val="bg1"/>
                </a:solidFill>
                <a:hlinkClick r:id="rId2" action="ppaction://hlinksldjump"/>
              </a:rPr>
              <a:t> </a:t>
            </a:r>
            <a:r>
              <a:rPr lang="en-US" dirty="0">
                <a:solidFill>
                  <a:schemeClr val="bg1"/>
                </a:solidFill>
                <a:hlinkClick r:id="rId2" action="ppaction://hlinksldjump"/>
              </a:rPr>
              <a:t>А) </a:t>
            </a:r>
            <a:r>
              <a:rPr lang="en-US" dirty="0" err="1" smtClean="0">
                <a:solidFill>
                  <a:schemeClr val="bg1"/>
                </a:solidFill>
                <a:hlinkClick r:id="rId2" action="ppaction://hlinksldjump"/>
              </a:rPr>
              <a:t>имам</a:t>
            </a:r>
            <a:endParaRPr lang="mk-MK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b="1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dirty="0">
                <a:solidFill>
                  <a:schemeClr val="bg1"/>
                </a:solidFill>
                <a:hlinkClick r:id="rId3" action="ppaction://hlinksldjump"/>
              </a:rPr>
              <a:t>Б) </a:t>
            </a:r>
            <a:r>
              <a:rPr lang="en-US" dirty="0" err="1">
                <a:solidFill>
                  <a:schemeClr val="bg1"/>
                </a:solidFill>
                <a:hlinkClick r:id="rId3" action="ppaction://hlinksldjump"/>
              </a:rPr>
              <a:t>јас</a:t>
            </a:r>
            <a:endParaRPr lang="mk-M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linkClick r:id="rId2" action="ppaction://hlinksldjump"/>
              </a:rPr>
              <a:t>  В) </a:t>
            </a:r>
            <a:r>
              <a:rPr lang="en-US" dirty="0" err="1">
                <a:solidFill>
                  <a:schemeClr val="bg1"/>
                </a:solidFill>
                <a:hlinkClick r:id="rId2" action="ppaction://hlinksldjump"/>
              </a:rPr>
              <a:t>нова</a:t>
            </a:r>
            <a:endParaRPr lang="mk-MK" dirty="0">
              <a:solidFill>
                <a:schemeClr val="bg1"/>
              </a:solidFill>
              <a:hlinkClick r:id="" action="ppaction://noaction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linkClick r:id="rId2" action="ppaction://hlinksldjump"/>
              </a:rPr>
              <a:t>  Г) </a:t>
            </a:r>
            <a:r>
              <a:rPr lang="en-US" dirty="0" err="1">
                <a:solidFill>
                  <a:schemeClr val="bg1"/>
                </a:solidFill>
                <a:hlinkClick r:id="rId2" action="ppaction://hlinksldjump"/>
              </a:rPr>
              <a:t>блуза</a:t>
            </a:r>
            <a:endParaRPr lang="mk-MK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3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7. </a:t>
            </a:r>
            <a:r>
              <a:rPr lang="en-US" b="1" dirty="0" err="1"/>
              <a:t>Која</a:t>
            </a:r>
            <a:r>
              <a:rPr lang="en-US" b="1" dirty="0"/>
              <a:t> </a:t>
            </a:r>
            <a:r>
              <a:rPr lang="en-US" b="1" dirty="0" err="1"/>
              <a:t>реченица</a:t>
            </a:r>
            <a:r>
              <a:rPr lang="en-US" b="1" dirty="0"/>
              <a:t> е </a:t>
            </a:r>
            <a:r>
              <a:rPr lang="en-US" b="1" dirty="0" err="1"/>
              <a:t>правилно</a:t>
            </a:r>
            <a:r>
              <a:rPr lang="en-US" b="1" dirty="0"/>
              <a:t> </a:t>
            </a:r>
            <a:r>
              <a:rPr lang="en-US" b="1" dirty="0" err="1"/>
              <a:t>запишана</a:t>
            </a:r>
            <a:r>
              <a:rPr lang="en-US" b="1" dirty="0"/>
              <a:t>?</a:t>
            </a:r>
            <a:r>
              <a:rPr lang="mk-MK" dirty="0"/>
              <a:t/>
            </a:r>
            <a:br>
              <a:rPr lang="mk-MK" dirty="0"/>
            </a:b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>
                <a:hlinkClick r:id="rId2" action="ppaction://hlinksldjump"/>
              </a:rPr>
              <a:t>  </a:t>
            </a:r>
            <a:r>
              <a:rPr lang="en-US" dirty="0" smtClean="0">
                <a:hlinkClick r:id="rId2" action="ppaction://hlinksldjump"/>
              </a:rPr>
              <a:t>А</a:t>
            </a:r>
            <a:r>
              <a:rPr lang="en-US" dirty="0">
                <a:hlinkClick r:id="rId2" action="ppaction://hlinksldjump"/>
              </a:rPr>
              <a:t>) </a:t>
            </a:r>
            <a:r>
              <a:rPr lang="en-US" dirty="0" err="1">
                <a:hlinkClick r:id="rId2" action="ppaction://hlinksldjump"/>
              </a:rPr>
              <a:t>Ја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прочитав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книгата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Двојната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лота</a:t>
            </a:r>
            <a:endParaRPr lang="mk-MK" dirty="0">
              <a:hlinkClick r:id="rId3" action="ppaction://hlinksldjump"/>
            </a:endParaRPr>
          </a:p>
          <a:p>
            <a:r>
              <a:rPr lang="en-US" dirty="0">
                <a:hlinkClick r:id="rId2" action="ppaction://hlinksldjump"/>
              </a:rPr>
              <a:t>  Б) </a:t>
            </a:r>
            <a:r>
              <a:rPr lang="en-US" dirty="0" err="1">
                <a:hlinkClick r:id="rId2" action="ppaction://hlinksldjump"/>
              </a:rPr>
              <a:t>Ја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прочитав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книгата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двојната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лота</a:t>
            </a:r>
            <a:endParaRPr lang="mk-MK" dirty="0">
              <a:hlinkClick r:id="rId3" action="ppaction://hlinksldjump"/>
            </a:endParaRPr>
          </a:p>
          <a:p>
            <a:r>
              <a:rPr lang="en-US" dirty="0">
                <a:hlinkClick r:id="rId2" action="ppaction://hlinksldjump"/>
              </a:rPr>
              <a:t>  В) </a:t>
            </a:r>
            <a:r>
              <a:rPr lang="en-US" dirty="0" err="1">
                <a:hlinkClick r:id="rId2" action="ppaction://hlinksldjump"/>
              </a:rPr>
              <a:t>Ја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прочитав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книгата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двојната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Лота</a:t>
            </a:r>
            <a:endParaRPr lang="mk-MK" dirty="0"/>
          </a:p>
          <a:p>
            <a:r>
              <a:rPr lang="en-US" dirty="0">
                <a:hlinkClick r:id="rId4" action="ppaction://hlinksldjump"/>
              </a:rPr>
              <a:t>  Г) </a:t>
            </a:r>
            <a:r>
              <a:rPr lang="mk-MK" dirty="0">
                <a:hlinkClick r:id="rId4" action="ppaction://hlinksldjump"/>
              </a:rPr>
              <a:t>Ј</a:t>
            </a:r>
            <a:r>
              <a:rPr lang="en-US" dirty="0">
                <a:hlinkClick r:id="rId4" action="ppaction://hlinksldjump"/>
              </a:rPr>
              <a:t>а </a:t>
            </a:r>
            <a:r>
              <a:rPr lang="en-US" dirty="0" err="1">
                <a:hlinkClick r:id="rId4" action="ppaction://hlinksldjump"/>
              </a:rPr>
              <a:t>прочитав</a:t>
            </a:r>
            <a:r>
              <a:rPr lang="en-US" dirty="0">
                <a:hlinkClick r:id="rId4" action="ppaction://hlinksldjump"/>
              </a:rPr>
              <a:t> </a:t>
            </a:r>
            <a:r>
              <a:rPr lang="en-US" dirty="0" err="1">
                <a:hlinkClick r:id="rId4" action="ppaction://hlinksldjump"/>
              </a:rPr>
              <a:t>книгата</a:t>
            </a:r>
            <a:r>
              <a:rPr lang="en-US" dirty="0">
                <a:hlinkClick r:id="rId4" action="ppaction://hlinksldjump"/>
              </a:rPr>
              <a:t> “ </a:t>
            </a:r>
            <a:r>
              <a:rPr lang="en-US" dirty="0" err="1">
                <a:hlinkClick r:id="rId4" action="ppaction://hlinksldjump"/>
              </a:rPr>
              <a:t>Двојната</a:t>
            </a:r>
            <a:r>
              <a:rPr lang="en-US" dirty="0">
                <a:hlinkClick r:id="rId4" action="ppaction://hlinksldjump"/>
              </a:rPr>
              <a:t> </a:t>
            </a:r>
            <a:r>
              <a:rPr lang="en-US" dirty="0" err="1">
                <a:hlinkClick r:id="rId4" action="ppaction://hlinksldjump"/>
              </a:rPr>
              <a:t>Лота</a:t>
            </a:r>
            <a:r>
              <a:rPr lang="en-US" dirty="0">
                <a:hlinkClick r:id="rId4" action="ppaction://hlinksldjump"/>
              </a:rPr>
              <a:t> “</a:t>
            </a:r>
            <a:endParaRPr lang="mk-MK" dirty="0"/>
          </a:p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Точно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продолжи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Неточно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врати се назад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8.  </a:t>
            </a:r>
            <a:r>
              <a:rPr lang="en-US" b="1" dirty="0" err="1"/>
              <a:t>Што</a:t>
            </a:r>
            <a:r>
              <a:rPr lang="en-US" b="1" dirty="0"/>
              <a:t> е </a:t>
            </a:r>
            <a:r>
              <a:rPr lang="en-US" b="1" dirty="0" err="1"/>
              <a:t>декор</a:t>
            </a:r>
            <a:r>
              <a:rPr lang="en-US" b="1" dirty="0"/>
              <a:t>?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 А ) </a:t>
            </a:r>
            <a:r>
              <a:rPr lang="en-US" dirty="0" err="1">
                <a:hlinkClick r:id="rId2" action="ppaction://hlinksldjump"/>
              </a:rPr>
              <a:t>Облека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за</a:t>
            </a:r>
            <a:r>
              <a:rPr lang="en-US" dirty="0">
                <a:hlinkClick r:id="rId2" action="ppaction://hlinksldjump"/>
              </a:rPr>
              <a:t>  </a:t>
            </a:r>
            <a:r>
              <a:rPr lang="en-US" dirty="0" err="1">
                <a:hlinkClick r:id="rId2" action="ppaction://hlinksldjump"/>
              </a:rPr>
              <a:t>глумците</a:t>
            </a:r>
            <a:endParaRPr lang="mk-MK" dirty="0"/>
          </a:p>
          <a:p>
            <a:r>
              <a:rPr lang="en-US" dirty="0">
                <a:hlinkClick r:id="rId3" action="ppaction://hlinksldjump"/>
              </a:rPr>
              <a:t> Б) </a:t>
            </a:r>
            <a:r>
              <a:rPr lang="en-US" dirty="0" err="1">
                <a:hlinkClick r:id="rId3" action="ppaction://hlinksldjump"/>
              </a:rPr>
              <a:t>Изглед</a:t>
            </a:r>
            <a:r>
              <a:rPr lang="en-US" dirty="0">
                <a:hlinkClick r:id="rId3" action="ppaction://hlinksldjump"/>
              </a:rPr>
              <a:t> </a:t>
            </a:r>
            <a:r>
              <a:rPr lang="en-US" dirty="0" err="1">
                <a:hlinkClick r:id="rId3" action="ppaction://hlinksldjump"/>
              </a:rPr>
              <a:t>на</a:t>
            </a:r>
            <a:r>
              <a:rPr lang="en-US" dirty="0">
                <a:hlinkClick r:id="rId3" action="ppaction://hlinksldjump"/>
              </a:rPr>
              <a:t> </a:t>
            </a:r>
            <a:r>
              <a:rPr lang="en-US" dirty="0" err="1">
                <a:hlinkClick r:id="rId3" action="ppaction://hlinksldjump"/>
              </a:rPr>
              <a:t>сцената</a:t>
            </a:r>
            <a:endParaRPr lang="mk-MK" dirty="0"/>
          </a:p>
          <a:p>
            <a:r>
              <a:rPr lang="en-US" dirty="0">
                <a:hlinkClick r:id="rId2" action="ppaction://hlinksldjump"/>
              </a:rPr>
              <a:t> </a:t>
            </a:r>
            <a:r>
              <a:rPr lang="en-US" dirty="0">
                <a:hlinkClick r:id="rId2" action="ppaction://hlinksldjump"/>
              </a:rPr>
              <a:t>В) </a:t>
            </a:r>
            <a:r>
              <a:rPr lang="en-US" dirty="0" err="1">
                <a:hlinkClick r:id="rId2" action="ppaction://hlinksldjump"/>
              </a:rPr>
              <a:t>Музика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во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претставата</a:t>
            </a:r>
            <a:endParaRPr lang="mk-MK" dirty="0">
              <a:hlinkClick r:id="rId4" action="ppaction://hlinksldjump"/>
            </a:endParaRPr>
          </a:p>
          <a:p>
            <a:r>
              <a:rPr lang="en-US" dirty="0">
                <a:hlinkClick r:id="rId2" action="ppaction://hlinksldjump"/>
              </a:rPr>
              <a:t> Г) </a:t>
            </a:r>
            <a:r>
              <a:rPr lang="en-US" dirty="0" err="1">
                <a:hlinkClick r:id="rId2" action="ppaction://hlinksldjump"/>
              </a:rPr>
              <a:t>Шминка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на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глумците</a:t>
            </a:r>
            <a:endParaRPr lang="mk-MK" dirty="0"/>
          </a:p>
          <a:p>
            <a:endParaRPr lang="mk-MK" dirty="0"/>
          </a:p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2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Точно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продолжи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Неточно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врати се назад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5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/>
            </a:r>
            <a:br>
              <a:rPr lang="mk-MK" dirty="0" smtClean="0"/>
            </a:br>
            <a:r>
              <a:rPr lang="en-US" dirty="0" smtClean="0"/>
              <a:t>9.Во  </a:t>
            </a:r>
            <a:r>
              <a:rPr lang="en-US" dirty="0" err="1"/>
              <a:t>реченица</a:t>
            </a:r>
            <a:r>
              <a:rPr lang="mk-MK" dirty="0"/>
              <a:t>та</a:t>
            </a:r>
            <a:r>
              <a:rPr lang="en-US" dirty="0"/>
              <a:t> “</a:t>
            </a:r>
            <a:r>
              <a:rPr lang="mk-MK" b="1" dirty="0">
                <a:latin typeface="Arial" panose="020B0604020202020204" pitchFamily="34" charset="0"/>
                <a:cs typeface="Arial" panose="020B0604020202020204" pitchFamily="34" charset="0"/>
              </a:rPr>
              <a:t>Марија напиша убав состав</a:t>
            </a:r>
            <a:r>
              <a:rPr lang="en-US" dirty="0"/>
              <a:t>”</a:t>
            </a:r>
            <a:r>
              <a:rPr lang="mk-MK" dirty="0"/>
              <a:t> </a:t>
            </a:r>
            <a:r>
              <a:rPr lang="en-US" dirty="0" err="1"/>
              <a:t>главни</a:t>
            </a:r>
            <a:r>
              <a:rPr lang="mk-MK" dirty="0"/>
              <a:t>те</a:t>
            </a:r>
            <a:r>
              <a:rPr lang="en-US" dirty="0"/>
              <a:t> </a:t>
            </a:r>
            <a:r>
              <a:rPr lang="mk-MK" dirty="0"/>
              <a:t>членови се</a:t>
            </a:r>
            <a:r>
              <a:rPr lang="en-US" dirty="0"/>
              <a:t>:</a:t>
            </a:r>
            <a:r>
              <a:rPr lang="mk-MK" dirty="0"/>
              <a:t/>
            </a:r>
            <a:br>
              <a:rPr lang="mk-MK" dirty="0"/>
            </a:b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A)   </a:t>
            </a:r>
            <a:r>
              <a:rPr lang="mk-MK" dirty="0">
                <a:hlinkClick r:id="rId2" action="ppaction://hlinksldjump"/>
              </a:rPr>
              <a:t>напиша и убав</a:t>
            </a:r>
            <a:endParaRPr lang="mk-MK" dirty="0"/>
          </a:p>
          <a:p>
            <a:r>
              <a:rPr lang="mk-MK" dirty="0">
                <a:hlinkClick r:id="rId2" action="ppaction://hlinksldjump"/>
              </a:rPr>
              <a:t>Б) Марија  и убав</a:t>
            </a:r>
            <a:endParaRPr lang="mk-MK" dirty="0"/>
          </a:p>
          <a:p>
            <a:r>
              <a:rPr lang="mk-MK" dirty="0">
                <a:hlinkClick r:id="rId3" action="ppaction://hlinksldjump"/>
              </a:rPr>
              <a:t>Г)Марија и напиша</a:t>
            </a:r>
            <a:endParaRPr lang="mk-MK" dirty="0"/>
          </a:p>
          <a:p>
            <a:r>
              <a:rPr lang="mk-MK" dirty="0">
                <a:hlinkClick r:id="rId2" action="ppaction://hlinksldjump"/>
              </a:rPr>
              <a:t>Д) состав и Марија</a:t>
            </a:r>
            <a:endParaRPr lang="mk-MK" dirty="0"/>
          </a:p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1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Точно</a:t>
            </a:r>
            <a:br>
              <a:rPr lang="mk-MK" dirty="0" smtClean="0"/>
            </a:br>
            <a:r>
              <a:rPr lang="mk-MK" dirty="0" smtClean="0">
                <a:hlinkClick r:id="rId3" action="ppaction://hlinksldjump"/>
              </a:rPr>
              <a:t>продолжи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9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Неточно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врати се назад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10 . </a:t>
            </a:r>
            <a:r>
              <a:rPr lang="en-US" dirty="0" err="1"/>
              <a:t>Петар</a:t>
            </a:r>
            <a:r>
              <a:rPr lang="en-US" dirty="0"/>
              <a:t>  </a:t>
            </a:r>
            <a:r>
              <a:rPr lang="en-US" dirty="0" err="1"/>
              <a:t>учи</a:t>
            </a:r>
            <a:r>
              <a:rPr lang="en-US" dirty="0"/>
              <a:t> и </a:t>
            </a:r>
            <a:r>
              <a:rPr lang="en-US" dirty="0" err="1"/>
              <a:t>постигнува</a:t>
            </a:r>
            <a:r>
              <a:rPr lang="en-US" dirty="0"/>
              <a:t> </a:t>
            </a:r>
            <a:r>
              <a:rPr lang="en-US" dirty="0" err="1"/>
              <a:t>добар</a:t>
            </a:r>
            <a:r>
              <a:rPr lang="en-US" dirty="0"/>
              <a:t> </a:t>
            </a:r>
            <a:r>
              <a:rPr lang="en-US" dirty="0" err="1"/>
              <a:t>успех</a:t>
            </a:r>
            <a:r>
              <a:rPr lang="mk-MK" dirty="0"/>
              <a:t>.</a:t>
            </a:r>
            <a:br>
              <a:rPr lang="mk-MK" dirty="0"/>
            </a:br>
            <a:r>
              <a:rPr lang="en-US" dirty="0"/>
              <a:t>   </a:t>
            </a:r>
            <a:r>
              <a:rPr lang="en-US" dirty="0" err="1"/>
              <a:t>Дадената</a:t>
            </a:r>
            <a:r>
              <a:rPr lang="en-US" dirty="0"/>
              <a:t> </a:t>
            </a:r>
            <a:r>
              <a:rPr lang="en-US" dirty="0" err="1"/>
              <a:t>реченица</a:t>
            </a:r>
            <a:r>
              <a:rPr lang="en-US" dirty="0"/>
              <a:t> </a:t>
            </a:r>
            <a:r>
              <a:rPr lang="mk-MK" dirty="0"/>
              <a:t> е </a:t>
            </a:r>
            <a:r>
              <a:rPr lang="en-US" dirty="0" err="1"/>
              <a:t>запиш</a:t>
            </a:r>
            <a:r>
              <a:rPr lang="mk-MK" dirty="0"/>
              <a:t>ана во</a:t>
            </a:r>
            <a:r>
              <a:rPr lang="en-US" dirty="0"/>
              <a:t>:</a:t>
            </a:r>
            <a:r>
              <a:rPr lang="mk-MK" dirty="0"/>
              <a:t/>
            </a:r>
            <a:br>
              <a:rPr lang="mk-MK" dirty="0"/>
            </a:b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>
                <a:hlinkClick r:id="rId2" action="ppaction://hlinksldjump"/>
              </a:rPr>
              <a:t>А) сегашно време</a:t>
            </a:r>
            <a:endParaRPr lang="mk-MK" dirty="0"/>
          </a:p>
          <a:p>
            <a:r>
              <a:rPr lang="mk-MK" dirty="0">
                <a:hlinkClick r:id="rId3" action="ppaction://hlinksldjump"/>
              </a:rPr>
              <a:t>Б) идно време</a:t>
            </a:r>
            <a:endParaRPr lang="mk-MK" dirty="0">
              <a:hlinkClick r:id="rId4" action="ppaction://hlinksldjump"/>
            </a:endParaRPr>
          </a:p>
          <a:p>
            <a:r>
              <a:rPr lang="mk-MK" dirty="0">
                <a:hlinkClick r:id="rId4" action="ppaction://hlinksldjump"/>
              </a:rPr>
              <a:t>В</a:t>
            </a:r>
            <a:r>
              <a:rPr lang="mk-MK" dirty="0">
                <a:hlinkClick r:id="rId3" action="ppaction://hlinksldjump"/>
              </a:rPr>
              <a:t>) минато време</a:t>
            </a:r>
            <a:endParaRPr lang="mk-MK" dirty="0"/>
          </a:p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Точно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продолжи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Точно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продолжи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Неточно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врати се назад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Крај</a:t>
            </a:r>
            <a:endParaRPr lang="mk-M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27" y="3052292"/>
            <a:ext cx="3349558" cy="323259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Неточно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в</a:t>
            </a:r>
            <a:r>
              <a:rPr lang="mk-MK" dirty="0">
                <a:hlinkClick r:id="rId2" action="ppaction://hlinksldjump"/>
              </a:rPr>
              <a:t>р</a:t>
            </a:r>
            <a:r>
              <a:rPr lang="mk-MK" dirty="0" smtClean="0">
                <a:hlinkClick r:id="rId2" action="ppaction://hlinksldjump"/>
              </a:rPr>
              <a:t>ати се назад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5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en-US" b="1" dirty="0" err="1"/>
              <a:t>Со</a:t>
            </a:r>
            <a:r>
              <a:rPr lang="en-US" b="1" dirty="0"/>
              <a:t> </a:t>
            </a:r>
            <a:r>
              <a:rPr lang="en-US" b="1" dirty="0" err="1"/>
              <a:t>кој</a:t>
            </a:r>
            <a:r>
              <a:rPr lang="en-US" b="1" dirty="0"/>
              <a:t> </a:t>
            </a:r>
            <a:r>
              <a:rPr lang="en-US" b="1" dirty="0" err="1"/>
              <a:t>збор</a:t>
            </a:r>
            <a:r>
              <a:rPr lang="en-US" b="1" dirty="0"/>
              <a:t> </a:t>
            </a:r>
            <a:r>
              <a:rPr lang="en-US" b="1" dirty="0" err="1"/>
              <a:t>се</a:t>
            </a:r>
            <a:r>
              <a:rPr lang="en-US" b="1" dirty="0"/>
              <a:t> </a:t>
            </a:r>
            <a:r>
              <a:rPr lang="en-US" b="1" dirty="0" err="1"/>
              <a:t>појаснува</a:t>
            </a:r>
            <a:r>
              <a:rPr lang="en-US" b="1" dirty="0"/>
              <a:t> </a:t>
            </a:r>
            <a:r>
              <a:rPr lang="en-US" b="1" dirty="0" err="1"/>
              <a:t>именката</a:t>
            </a:r>
            <a:r>
              <a:rPr lang="en-US" b="1" dirty="0"/>
              <a:t>  </a:t>
            </a:r>
            <a:r>
              <a:rPr lang="en-US" b="1" dirty="0" err="1"/>
              <a:t>книга</a:t>
            </a:r>
            <a:r>
              <a:rPr lang="en-US" b="1" dirty="0"/>
              <a:t> ?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>
                <a:hlinkClick r:id="rId2" action="ppaction://hlinksldjump"/>
              </a:rPr>
              <a:t> </a:t>
            </a:r>
            <a:r>
              <a:rPr lang="en-US" dirty="0" smtClean="0">
                <a:hlinkClick r:id="rId2" action="ppaction://hlinksldjump"/>
              </a:rPr>
              <a:t>А</a:t>
            </a:r>
            <a:r>
              <a:rPr lang="en-US" dirty="0">
                <a:hlinkClick r:id="rId2" action="ppaction://hlinksldjump"/>
              </a:rPr>
              <a:t>)  </a:t>
            </a:r>
            <a:r>
              <a:rPr lang="en-US" dirty="0" err="1">
                <a:hlinkClick r:id="rId2" action="ppaction://hlinksldjump"/>
              </a:rPr>
              <a:t>прекрасе</a:t>
            </a:r>
            <a:r>
              <a:rPr lang="mk-MK" dirty="0">
                <a:hlinkClick r:id="rId2" action="ppaction://hlinksldjump"/>
              </a:rPr>
              <a:t>н</a:t>
            </a:r>
            <a:endParaRPr lang="mk-MK" dirty="0">
              <a:hlinkClick r:id="" action="ppaction://noaction"/>
            </a:endParaRPr>
          </a:p>
          <a:p>
            <a:r>
              <a:rPr lang="en-US" dirty="0">
                <a:hlinkClick r:id="rId2" action="ppaction://hlinksldjump"/>
              </a:rPr>
              <a:t> Б)  </a:t>
            </a:r>
            <a:r>
              <a:rPr lang="en-US" dirty="0" err="1">
                <a:hlinkClick r:id="rId2" action="ppaction://hlinksldjump"/>
              </a:rPr>
              <a:t>прекрасно</a:t>
            </a:r>
            <a:endParaRPr lang="mk-MK" dirty="0"/>
          </a:p>
          <a:p>
            <a:r>
              <a:rPr lang="en-US" dirty="0">
                <a:hlinkClick r:id="" action="ppaction://noaction"/>
              </a:rPr>
              <a:t> </a:t>
            </a:r>
            <a:r>
              <a:rPr lang="en-US" dirty="0">
                <a:hlinkClick r:id="rId3" action="ppaction://hlinksldjump"/>
              </a:rPr>
              <a:t>В)  </a:t>
            </a:r>
            <a:r>
              <a:rPr lang="en-US" dirty="0" err="1">
                <a:hlinkClick r:id="rId3" action="ppaction://hlinksldjump"/>
              </a:rPr>
              <a:t>прекрасна</a:t>
            </a:r>
            <a:endParaRPr lang="mk-MK" dirty="0"/>
          </a:p>
          <a:p>
            <a:r>
              <a:rPr lang="en-US" dirty="0">
                <a:hlinkClick r:id="rId2" action="ppaction://hlinksldjump"/>
              </a:rPr>
              <a:t> Г) </a:t>
            </a:r>
            <a:r>
              <a:rPr lang="mk-MK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прекрасни</a:t>
            </a:r>
            <a:endParaRPr lang="mk-MK" dirty="0"/>
          </a:p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Точно 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продолжи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94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Неточно 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врати се назад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5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</a:t>
            </a:r>
            <a:r>
              <a:rPr lang="en-US" b="1" dirty="0" err="1" smtClean="0"/>
              <a:t>Зборовите</a:t>
            </a:r>
            <a:r>
              <a:rPr lang="en-US" b="1" dirty="0" smtClean="0"/>
              <a:t> </a:t>
            </a:r>
            <a:r>
              <a:rPr lang="en-US" b="1" dirty="0" err="1" smtClean="0"/>
              <a:t>пишува,лежи</a:t>
            </a:r>
            <a:r>
              <a:rPr lang="en-US" b="1" dirty="0" smtClean="0"/>
              <a:t>, </a:t>
            </a:r>
            <a:r>
              <a:rPr lang="en-US" b="1" dirty="0" err="1" smtClean="0"/>
              <a:t>вее</a:t>
            </a:r>
            <a:r>
              <a:rPr lang="en-US" b="1" dirty="0" smtClean="0"/>
              <a:t>  </a:t>
            </a:r>
            <a:r>
              <a:rPr lang="en-US" b="1" dirty="0" err="1" smtClean="0"/>
              <a:t>се</a:t>
            </a:r>
            <a:r>
              <a:rPr lang="en-US" b="1" dirty="0" smtClean="0"/>
              <a:t> :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>
                <a:hlinkClick r:id="rId2" action="ppaction://hlinksldjump"/>
              </a:rPr>
              <a:t>  </a:t>
            </a:r>
            <a:r>
              <a:rPr lang="en-US" dirty="0" smtClean="0">
                <a:hlinkClick r:id="rId2" action="ppaction://hlinksldjump"/>
              </a:rPr>
              <a:t>А</a:t>
            </a:r>
            <a:r>
              <a:rPr lang="en-US" dirty="0">
                <a:hlinkClick r:id="rId2" action="ppaction://hlinksldjump"/>
              </a:rPr>
              <a:t>) </a:t>
            </a:r>
            <a:r>
              <a:rPr lang="mk-MK" dirty="0" smtClean="0">
                <a:hlinkClick r:id="rId2" action="ppaction://hlinksldjump"/>
              </a:rPr>
              <a:t>броеви</a:t>
            </a:r>
            <a:endParaRPr lang="mk-MK" dirty="0">
              <a:hlinkClick r:id="" action="ppaction://noaction"/>
            </a:endParaRPr>
          </a:p>
          <a:p>
            <a:r>
              <a:rPr lang="mk-MK" dirty="0" smtClean="0">
                <a:hlinkClick r:id="rId2" action="ppaction://hlinksldjump"/>
              </a:rPr>
              <a:t>  </a:t>
            </a:r>
            <a:r>
              <a:rPr lang="en-US" dirty="0" smtClean="0">
                <a:hlinkClick r:id="rId2" action="ppaction://hlinksldjump"/>
              </a:rPr>
              <a:t>Б</a:t>
            </a:r>
            <a:r>
              <a:rPr lang="en-US" dirty="0">
                <a:hlinkClick r:id="rId2" action="ppaction://hlinksldjump"/>
              </a:rPr>
              <a:t>) </a:t>
            </a:r>
            <a:r>
              <a:rPr lang="en-US" dirty="0" err="1">
                <a:hlinkClick r:id="rId2" action="ppaction://hlinksldjump"/>
              </a:rPr>
              <a:t>заменки</a:t>
            </a:r>
            <a:endParaRPr lang="mk-MK" dirty="0"/>
          </a:p>
          <a:p>
            <a:r>
              <a:rPr lang="mk-MK" b="1" dirty="0" smtClean="0">
                <a:hlinkClick r:id="rId3" action="ppaction://hlinksldjump"/>
              </a:rPr>
              <a:t> </a:t>
            </a:r>
            <a:r>
              <a:rPr lang="en-US" b="1" dirty="0" smtClean="0">
                <a:hlinkClick r:id="rId3" action="ppaction://hlinksldjump"/>
              </a:rPr>
              <a:t> </a:t>
            </a:r>
            <a:r>
              <a:rPr lang="en-US" dirty="0">
                <a:hlinkClick r:id="rId3" action="ppaction://hlinksldjump"/>
              </a:rPr>
              <a:t>В) </a:t>
            </a:r>
            <a:r>
              <a:rPr lang="en-US" dirty="0" err="1">
                <a:hlinkClick r:id="rId3" action="ppaction://hlinksldjump"/>
              </a:rPr>
              <a:t>глаголи</a:t>
            </a:r>
            <a:endParaRPr lang="mk-MK" dirty="0"/>
          </a:p>
          <a:p>
            <a:r>
              <a:rPr lang="en-US" dirty="0">
                <a:hlinkClick r:id="rId2" action="ppaction://hlinksldjump"/>
              </a:rPr>
              <a:t>  Г) </a:t>
            </a:r>
            <a:r>
              <a:rPr lang="en-US" dirty="0" err="1">
                <a:hlinkClick r:id="rId2" action="ppaction://hlinksldjump"/>
              </a:rPr>
              <a:t>придавки</a:t>
            </a:r>
            <a:endParaRPr lang="mk-MK" dirty="0"/>
          </a:p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2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Точно </a:t>
            </a:r>
            <a:br>
              <a:rPr lang="mk-MK" dirty="0" smtClean="0"/>
            </a:br>
            <a:r>
              <a:rPr lang="mk-MK" dirty="0" smtClean="0">
                <a:hlinkClick r:id="rId2" action="ppaction://hlinksldjump"/>
              </a:rPr>
              <a:t>продолжи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170</TotalTime>
  <Words>336</Words>
  <Application>Microsoft Office PowerPoint</Application>
  <PresentationFormat>Widescreen</PresentationFormat>
  <Paragraphs>106</Paragraphs>
  <Slides>32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Trebuchet MS</vt:lpstr>
      <vt:lpstr>Berlin</vt:lpstr>
      <vt:lpstr>Македонски јазик 4 одд.</vt:lpstr>
      <vt:lpstr>1.Јас имам нова блуза.     Во дадената реченица лична заменка е:</vt:lpstr>
      <vt:lpstr>Точно продолжи</vt:lpstr>
      <vt:lpstr>Неточно врати се назад</vt:lpstr>
      <vt:lpstr>2. Со кој збор се појаснува именката  книга ?</vt:lpstr>
      <vt:lpstr>Точно  продолжи</vt:lpstr>
      <vt:lpstr>Неточно  врати се назад</vt:lpstr>
      <vt:lpstr>3. Зборовите пишува,лежи, вее  се :</vt:lpstr>
      <vt:lpstr>Точно  продолжи</vt:lpstr>
      <vt:lpstr>Неточно врати се назад</vt:lpstr>
      <vt:lpstr>4.  Правилно напишан празник е</vt:lpstr>
      <vt:lpstr>Точно продолжи</vt:lpstr>
      <vt:lpstr>Неточно врати се назад</vt:lpstr>
      <vt:lpstr>5.Која од следниве реченици е расказна?</vt:lpstr>
      <vt:lpstr>Точно продолжи</vt:lpstr>
      <vt:lpstr>Неточно врати се назад</vt:lpstr>
      <vt:lpstr>6.Еднина од зборовите: ножици , панталони е:</vt:lpstr>
      <vt:lpstr>Точно продолжи</vt:lpstr>
      <vt:lpstr>Неточно врати се назад</vt:lpstr>
      <vt:lpstr>7. Која реченица е правилно запишана? </vt:lpstr>
      <vt:lpstr>Точно продолжи</vt:lpstr>
      <vt:lpstr>Неточно врати се назад</vt:lpstr>
      <vt:lpstr>8.  Што е декор?</vt:lpstr>
      <vt:lpstr>Точно продолжи</vt:lpstr>
      <vt:lpstr>Неточно врати се назад</vt:lpstr>
      <vt:lpstr> 9.Во  реченицата “Марија напиша убав состав” главните членови се: </vt:lpstr>
      <vt:lpstr>Точно продолжи</vt:lpstr>
      <vt:lpstr>Неточно врати се назад</vt:lpstr>
      <vt:lpstr>10 . Петар  учи и постигнува добар успех.    Дадената реченица  е запишана во: </vt:lpstr>
      <vt:lpstr>Точно продолжи</vt:lpstr>
      <vt:lpstr>Неточно врати се назад</vt:lpstr>
      <vt:lpstr>Крај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Македонски јазик 4 одд.</dc:title>
  <dc:creator>Nikoletka Paneva</dc:creator>
  <cp:lastModifiedBy>Nikoletka Paneva</cp:lastModifiedBy>
  <cp:revision>15</cp:revision>
  <dcterms:created xsi:type="dcterms:W3CDTF">2014-11-21T13:29:30Z</dcterms:created>
  <dcterms:modified xsi:type="dcterms:W3CDTF">2014-11-21T16:21:09Z</dcterms:modified>
</cp:coreProperties>
</file>