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59" r:id="rId3"/>
    <p:sldId id="260" r:id="rId4"/>
    <p:sldId id="263" r:id="rId5"/>
    <p:sldId id="258" r:id="rId6"/>
    <p:sldId id="261" r:id="rId7"/>
    <p:sldId id="265" r:id="rId8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B3B"/>
    <a:srgbClr val="FF4B4B"/>
    <a:srgbClr val="006600"/>
    <a:srgbClr val="0066FF"/>
    <a:srgbClr val="0000FF"/>
    <a:srgbClr val="333399"/>
    <a:srgbClr val="33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9" autoAdjust="0"/>
    <p:restoredTop sz="94660"/>
  </p:normalViewPr>
  <p:slideViewPr>
    <p:cSldViewPr>
      <p:cViewPr>
        <p:scale>
          <a:sx n="66" d="100"/>
          <a:sy n="66" d="100"/>
        </p:scale>
        <p:origin x="-821" y="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5E21730-628B-4555-B3CB-80E25205BD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D9C3F2-78E6-4E7F-8D4F-B182F5C7DFF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919D5FC-9DF7-4A66-B4A1-AC0C91ABEEDA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2144F23-EAA1-48F4-80DE-D2E430F8FF2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7C1AD1E-209F-4354-A005-9F8DBD45C8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83EBAE-8424-4EAA-B6A8-9F527AF4041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07DCDA-80A9-44F0-8AD8-891BB23766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F77D51-FD6C-4FF1-8AB1-E5D9A1033728}" type="slidenum">
              <a:rPr lang="en-US" altLang="en-US"/>
              <a:pPr/>
              <a:t>‹Nr.›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B4697CC7-A12A-452B-A2D6-DD18A7B2EFE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DCA53FC9-3BFF-495C-A86B-DCDE8AFD1D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31CAEDA9-ADBC-4734-A1AD-E55FDE9DD9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580A8B-94B2-4B2C-841B-1A807AE3F735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BF3757-BAF1-415F-9F6D-950A4C154F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749B7A-D07A-40FE-B81C-6D575D98D0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AF2585-F2B9-45AF-8DB1-0B7171EE7B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9F55CA-6881-412F-9B29-EE4A84640DF0}" type="slidenum">
              <a:rPr lang="sr-Latn-CS" altLang="en-US"/>
              <a:pPr/>
              <a:t>‹Nr.›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100892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BC8FA6-FE4F-4D59-AEBA-EA7699E0DA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BA4DE0-6AA8-47AD-920B-80F3DD8B27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CCF858-7D08-41CE-B2AB-B3D02E6DC1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64574-5D50-4AB8-A87B-E04FEC4BD634}" type="slidenum">
              <a:rPr lang="sr-Latn-CS" altLang="en-US"/>
              <a:pPr/>
              <a:t>‹Nr.›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522296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5AA9E4-8DB6-46CD-BBF9-9C32536945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4E1DF4-7E1B-4E30-BACE-4263E05A57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C279A1-D758-4F91-95C2-A2B244842C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6DA98-B2F4-4382-9B04-42E7C99AC159}" type="slidenum">
              <a:rPr lang="sr-Latn-CS" altLang="en-US"/>
              <a:pPr/>
              <a:t>‹Nr.›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2866410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BEFD52-7A9E-4E8F-97C4-851B2B2B3B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CEE42E-07F0-4C0A-8DCA-58B272E321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5E7093-82E3-466D-9F4C-AD992DC8EE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4A741C-F87F-4FFE-B5DB-08692B18EF10}" type="slidenum">
              <a:rPr lang="sr-Latn-CS" altLang="en-US"/>
              <a:pPr/>
              <a:t>‹Nr.›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130300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A850DD-7543-487C-8177-804C52A854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62B8E2-4A76-405A-8457-18F24F64DD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558895-8C8F-466F-B3E8-4274F54E2F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03215F-1178-4C28-9647-55508820A389}" type="slidenum">
              <a:rPr lang="sr-Latn-CS" altLang="en-US"/>
              <a:pPr/>
              <a:t>‹Nr.›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114945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8B43-576D-4DD1-A8D0-4111418D5F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2E4942-A993-4785-A01A-C738C33993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EE5DA2-2A98-45D5-8554-6B3E2E62F4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217ADC-3FAB-4EEF-848E-AE3294E17F94}" type="slidenum">
              <a:rPr lang="sr-Latn-CS" altLang="en-US"/>
              <a:pPr/>
              <a:t>‹Nr.›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217053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5BA71B5-7981-435B-AF50-F683142C75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F938DDC-9029-48C8-8BF2-1289A9FE74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01B57E4-FCBD-4E05-A6D8-E153383805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A13EF8-ED7D-4307-9D97-D469F3D2DB22}" type="slidenum">
              <a:rPr lang="sr-Latn-CS" altLang="en-US"/>
              <a:pPr/>
              <a:t>‹Nr.›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350006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18CDEF9-2FD5-4288-9A0A-13F29841A1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0A93782-FB5C-4FC7-BD8D-2AEBD2F0F0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A03D6A9-F173-48FE-8941-72AD33F0BF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B5A1D2-0A02-4A63-83A2-B57B97CB9722}" type="slidenum">
              <a:rPr lang="sr-Latn-CS" altLang="en-US"/>
              <a:pPr/>
              <a:t>‹Nr.›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3769535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A9439BF-6723-48AD-9411-423A7EE3E7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1D90235-6C70-4480-8C69-DAB12307C8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6C0E6E0-6D31-48DB-B76C-1C8A1FE0CB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F6C6C-6519-4227-BDC7-EA75CF9ED293}" type="slidenum">
              <a:rPr lang="sr-Latn-CS" altLang="en-US"/>
              <a:pPr/>
              <a:t>‹Nr.›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573557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B352C4-134A-4198-A108-EB84415829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3F805B-D995-4326-AA55-F7E480A059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BB598C-E4BF-4A68-990B-31DB26DAC7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2FBBFF-19EC-414A-98BB-3E33DA5151CC}" type="slidenum">
              <a:rPr lang="sr-Latn-CS" altLang="en-US"/>
              <a:pPr/>
              <a:t>‹Nr.›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349741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D7B1D8-3B33-4F91-90F8-82B0C88844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4EFC66-4923-4120-90FB-6B2865F71F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60B562-16B4-427F-AACA-CA20181374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1A69AF-58F8-4468-84AF-205633EF60D4}" type="slidenum">
              <a:rPr lang="sr-Latn-CS" altLang="en-US"/>
              <a:pPr/>
              <a:t>‹Nr.›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102869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07A6F74-EF72-48CE-9482-A0FEED73EB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/>
              <a:t>Kliknite i uredite naslov mastera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E2F4D47-FBD9-410C-A62F-73309CC423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/>
              <a:t>Kliknite i uredite stilove teksta mastera</a:t>
            </a:r>
          </a:p>
          <a:p>
            <a:pPr lvl="1"/>
            <a:r>
              <a:rPr lang="sr-Latn-CS" altLang="en-US"/>
              <a:t>Drugi nivo</a:t>
            </a:r>
          </a:p>
          <a:p>
            <a:pPr lvl="2"/>
            <a:r>
              <a:rPr lang="sr-Latn-CS" altLang="en-US"/>
              <a:t>Treći nivo</a:t>
            </a:r>
          </a:p>
          <a:p>
            <a:pPr lvl="3"/>
            <a:r>
              <a:rPr lang="sr-Latn-CS" altLang="en-US"/>
              <a:t>Četvrti nivo</a:t>
            </a:r>
          </a:p>
          <a:p>
            <a:pPr lvl="4"/>
            <a:r>
              <a:rPr lang="sr-Latn-CS" altLang="en-US"/>
              <a:t>Peti nivo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2306F18-45C7-4264-83A2-ECF9457A5E4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F86A0C4-3BD6-4507-8E10-C60BB2B2B3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4E31846-4761-4A70-AE79-2E16AE4A797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fld id="{08DD4F15-65D0-47C9-859D-B9D11FF7BF3C}" type="slidenum">
              <a:rPr lang="sr-Latn-CS" altLang="en-US"/>
              <a:pPr/>
              <a:t>‹Nr.›</a:t>
            </a:fld>
            <a:endParaRPr lang="sr-Latn-C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 /><Relationship Id="rId1" Type="http://schemas.openxmlformats.org/officeDocument/2006/relationships/themeOverride" Target="../theme/themeOverr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>
            <a:extLst>
              <a:ext uri="{FF2B5EF4-FFF2-40B4-BE49-F238E27FC236}">
                <a16:creationId xmlns:a16="http://schemas.microsoft.com/office/drawing/2014/main" id="{C54EF8EC-2961-4016-A95F-6B2561B26C4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124200" y="304800"/>
            <a:ext cx="2468563" cy="238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Bookman Old Style"/>
              </a:rPr>
              <a:t>MATEMATIKA</a:t>
            </a:r>
          </a:p>
        </p:txBody>
      </p:sp>
      <p:sp>
        <p:nvSpPr>
          <p:cNvPr id="17411" name="WordArt 3">
            <a:extLst>
              <a:ext uri="{FF2B5EF4-FFF2-40B4-BE49-F238E27FC236}">
                <a16:creationId xmlns:a16="http://schemas.microsoft.com/office/drawing/2014/main" id="{3C4FE59D-3D99-4525-82CB-198F45D60AE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3400" y="1295400"/>
            <a:ext cx="1076325" cy="200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solidFill>
                  <a:srgbClr val="0000FF">
                    <a:alpha val="50999"/>
                  </a:srgbClr>
                </a:solidFill>
                <a:latin typeface="Bookman Old Style"/>
              </a:rPr>
              <a:t>Klasa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0000FF">
                    <a:alpha val="50999"/>
                  </a:srgbClr>
                </a:solidFill>
                <a:latin typeface="Bookman Old Style"/>
              </a:rPr>
              <a:t>:</a:t>
            </a:r>
          </a:p>
        </p:txBody>
      </p:sp>
      <p:sp>
        <p:nvSpPr>
          <p:cNvPr id="17417" name="WordArt 9">
            <a:extLst>
              <a:ext uri="{FF2B5EF4-FFF2-40B4-BE49-F238E27FC236}">
                <a16:creationId xmlns:a16="http://schemas.microsoft.com/office/drawing/2014/main" id="{4389C30E-850E-4D4E-A2EA-7F2B92517B0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81200" y="1219200"/>
            <a:ext cx="53340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Bookman Old Style"/>
              </a:rPr>
              <a:t>VIII.</a:t>
            </a:r>
          </a:p>
        </p:txBody>
      </p:sp>
      <p:sp>
        <p:nvSpPr>
          <p:cNvPr id="17420" name="WordArt 12">
            <a:extLst>
              <a:ext uri="{FF2B5EF4-FFF2-40B4-BE49-F238E27FC236}">
                <a16:creationId xmlns:a16="http://schemas.microsoft.com/office/drawing/2014/main" id="{323AFE43-166F-4580-A0FF-761BC9063FB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14400" y="1981200"/>
            <a:ext cx="7315199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Bookman Old Style"/>
              </a:rPr>
              <a:t>Teorema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Bookman Old Style"/>
              </a:rPr>
              <a:t> e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Bookman Old Style"/>
              </a:rPr>
              <a:t>Pitagor</a:t>
            </a:r>
            <a:r>
              <a:rPr lang="sq-AL" sz="3600" kern="10" dirty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Bookman Old Style"/>
              </a:rPr>
              <a:t>ës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000080"/>
              </a:solidFill>
              <a:latin typeface="Bookman Old Style"/>
            </a:endParaRPr>
          </a:p>
        </p:txBody>
      </p:sp>
      <p:sp>
        <p:nvSpPr>
          <p:cNvPr id="17423" name="WordArt 15">
            <a:extLst>
              <a:ext uri="{FF2B5EF4-FFF2-40B4-BE49-F238E27FC236}">
                <a16:creationId xmlns:a16="http://schemas.microsoft.com/office/drawing/2014/main" id="{AF176C78-F521-4D45-B1AB-E2EF573DD3C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3400" y="4419600"/>
            <a:ext cx="2971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sq-AL" sz="3600" kern="10" dirty="0">
                <a:ln w="9525">
                  <a:noFill/>
                  <a:round/>
                  <a:headEnd/>
                  <a:tailEnd/>
                </a:ln>
                <a:solidFill>
                  <a:srgbClr val="0000FF">
                    <a:alpha val="50999"/>
                  </a:srgbClr>
                </a:solidFill>
                <a:latin typeface="Bookman Old Style"/>
              </a:rPr>
              <a:t>Arsimtar lëndor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0000FF">
                    <a:alpha val="50999"/>
                  </a:srgbClr>
                </a:solidFill>
                <a:latin typeface="Bookman Old Style"/>
              </a:rPr>
              <a:t>:</a:t>
            </a:r>
          </a:p>
        </p:txBody>
      </p:sp>
      <p:sp>
        <p:nvSpPr>
          <p:cNvPr id="17424" name="WordArt 16">
            <a:extLst>
              <a:ext uri="{FF2B5EF4-FFF2-40B4-BE49-F238E27FC236}">
                <a16:creationId xmlns:a16="http://schemas.microsoft.com/office/drawing/2014/main" id="{372A46ED-F8C8-42DA-9837-ED1F1AA94CF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181600" y="4419600"/>
            <a:ext cx="3276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sq-AL" sz="3600" kern="10" dirty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Bookman Old Style"/>
              </a:rPr>
              <a:t>Izet Jusufi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000080"/>
              </a:solidFill>
              <a:latin typeface="Bookman Old Style"/>
            </a:endParaRPr>
          </a:p>
        </p:txBody>
      </p:sp>
      <p:sp>
        <p:nvSpPr>
          <p:cNvPr id="17425" name="WordArt 17">
            <a:extLst>
              <a:ext uri="{FF2B5EF4-FFF2-40B4-BE49-F238E27FC236}">
                <a16:creationId xmlns:a16="http://schemas.microsoft.com/office/drawing/2014/main" id="{FC43E98C-6C76-4714-B8C3-0DE4B749C0C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3400" y="6019800"/>
            <a:ext cx="3276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sq-AL" sz="3600" kern="10" dirty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Bookman Old Style"/>
              </a:rPr>
              <a:t>matmanastir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Bookman Old Style"/>
              </a:rPr>
              <a:t>@</a:t>
            </a:r>
            <a:r>
              <a:rPr lang="sq-AL" sz="3600" kern="10" dirty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Bookman Old Style"/>
              </a:rPr>
              <a:t>yahoo.com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000080"/>
              </a:solidFill>
              <a:latin typeface="Bookman Old Style"/>
            </a:endParaRPr>
          </a:p>
        </p:txBody>
      </p:sp>
      <p:sp>
        <p:nvSpPr>
          <p:cNvPr id="2057" name="Text Box 19">
            <a:extLst>
              <a:ext uri="{FF2B5EF4-FFF2-40B4-BE49-F238E27FC236}">
                <a16:creationId xmlns:a16="http://schemas.microsoft.com/office/drawing/2014/main" id="{41F1554D-4A72-43F8-85EB-413ACF177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019800"/>
            <a:ext cx="2895600" cy="3079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r-Latn-CS" altLang="en-US" sz="1400" b="1">
                <a:solidFill>
                  <a:srgbClr val="000099"/>
                </a:solidFill>
              </a:rPr>
              <a:t>Për mëtutje kliko këtu!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3" name="Rectangle 455">
            <a:extLst>
              <a:ext uri="{FF2B5EF4-FFF2-40B4-BE49-F238E27FC236}">
                <a16:creationId xmlns:a16="http://schemas.microsoft.com/office/drawing/2014/main" id="{6B531477-3037-4693-AFD5-C3B8D3DF0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895600"/>
            <a:ext cx="3962400" cy="2400300"/>
          </a:xfrm>
          <a:prstGeom prst="rect">
            <a:avLst/>
          </a:prstGeom>
          <a:solidFill>
            <a:srgbClr val="CC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r-Latn-CS" altLang="en-US" sz="1400" b="1" u="none"/>
              <a:t>Ky</a:t>
            </a:r>
            <a:r>
              <a:rPr lang="sr-Cyrl-CS" altLang="en-US" sz="1400" b="1" u="none"/>
              <a:t>:</a:t>
            </a:r>
            <a:r>
              <a:rPr lang="sq-AL" altLang="en-US" sz="1400" b="1" u="none"/>
              <a:t> trekëndësh ka këtë veti :</a:t>
            </a:r>
            <a:endParaRPr lang="sr-Cyrl-CS" altLang="en-US" sz="1400" b="1" u="none"/>
          </a:p>
          <a:p>
            <a:pPr algn="ctr" eaLnBrk="1" hangingPunct="1"/>
            <a:endParaRPr lang="sr-Cyrl-CS" altLang="en-US" sz="1400" b="1" u="none"/>
          </a:p>
          <a:p>
            <a:pPr algn="ctr" eaLnBrk="1" hangingPunct="1"/>
            <a:r>
              <a:rPr lang="sq-AL" altLang="en-US" b="1" u="none">
                <a:solidFill>
                  <a:srgbClr val="FF0000"/>
                </a:solidFill>
              </a:rPr>
              <a:t>Shuma e syprinave të katroreve mbi kateta është e barabartë me syprinën e katrorit mbi </a:t>
            </a:r>
            <a:r>
              <a:rPr lang="sr-Latn-CS" altLang="en-US" b="1" u="none">
                <a:solidFill>
                  <a:srgbClr val="FF0000"/>
                </a:solidFill>
              </a:rPr>
              <a:t>HIPOTENUZË</a:t>
            </a:r>
            <a:r>
              <a:rPr lang="sr-Cyrl-CS" altLang="en-US" b="1" u="none">
                <a:solidFill>
                  <a:srgbClr val="FF0000"/>
                </a:solidFill>
              </a:rPr>
              <a:t>.</a:t>
            </a:r>
          </a:p>
          <a:p>
            <a:pPr algn="ctr" eaLnBrk="1" hangingPunct="1"/>
            <a:endParaRPr lang="sr-Cyrl-CS" altLang="en-US" b="1" u="none">
              <a:solidFill>
                <a:srgbClr val="FF0000"/>
              </a:solidFill>
            </a:endParaRPr>
          </a:p>
          <a:p>
            <a:pPr algn="ctr" eaLnBrk="1" hangingPunct="1"/>
            <a:r>
              <a:rPr lang="hr-HR" altLang="en-US" sz="3200" b="1" u="none">
                <a:solidFill>
                  <a:srgbClr val="0000FF"/>
                </a:solidFill>
              </a:rPr>
              <a:t>S</a:t>
            </a:r>
            <a:r>
              <a:rPr lang="hr-HR" altLang="en-US" sz="3200" b="1" u="none" baseline="-25000">
                <a:solidFill>
                  <a:srgbClr val="0000FF"/>
                </a:solidFill>
              </a:rPr>
              <a:t>1</a:t>
            </a:r>
            <a:r>
              <a:rPr lang="hr-HR" altLang="en-US" sz="3200" b="1" u="none">
                <a:solidFill>
                  <a:srgbClr val="0000FF"/>
                </a:solidFill>
              </a:rPr>
              <a:t> + S</a:t>
            </a:r>
            <a:r>
              <a:rPr lang="hr-HR" altLang="en-US" sz="3200" b="1" u="none" baseline="-25000">
                <a:solidFill>
                  <a:srgbClr val="0000FF"/>
                </a:solidFill>
              </a:rPr>
              <a:t>2</a:t>
            </a:r>
            <a:r>
              <a:rPr lang="hr-HR" altLang="en-US" sz="3200" b="1" u="none">
                <a:solidFill>
                  <a:srgbClr val="0000FF"/>
                </a:solidFill>
              </a:rPr>
              <a:t> = S</a:t>
            </a:r>
            <a:r>
              <a:rPr lang="hr-HR" altLang="en-US" sz="3200" b="1" u="none" baseline="-25000">
                <a:solidFill>
                  <a:srgbClr val="0000FF"/>
                </a:solidFill>
              </a:rPr>
              <a:t>3</a:t>
            </a:r>
            <a:endParaRPr lang="en-US" altLang="en-US" sz="3200" b="1" u="none" baseline="-2500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7637" name="Rectangle 469">
            <a:extLst>
              <a:ext uri="{FF2B5EF4-FFF2-40B4-BE49-F238E27FC236}">
                <a16:creationId xmlns:a16="http://schemas.microsoft.com/office/drawing/2014/main" id="{80F5A3C5-EEC4-4B63-AC6B-F45E26B36823}"/>
              </a:ext>
            </a:extLst>
          </p:cNvPr>
          <p:cNvSpPr>
            <a:spLocks noChangeAspect="1" noChangeArrowheads="1"/>
          </p:cNvSpPr>
          <p:nvPr/>
        </p:nvSpPr>
        <p:spPr bwMode="auto">
          <a:xfrm rot="3180000">
            <a:off x="2743200" y="2528888"/>
            <a:ext cx="2339975" cy="2339975"/>
          </a:xfrm>
          <a:prstGeom prst="rect">
            <a:avLst/>
          </a:prstGeom>
          <a:solidFill>
            <a:srgbClr val="33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en-US" sz="2400" b="1" u="none">
                <a:solidFill>
                  <a:srgbClr val="0000FF"/>
                </a:solidFill>
              </a:rPr>
              <a:t>S</a:t>
            </a:r>
            <a:r>
              <a:rPr lang="hr-HR" altLang="en-US" sz="2400" b="1" u="none" baseline="-250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7635" name="Rectangle 467">
            <a:extLst>
              <a:ext uri="{FF2B5EF4-FFF2-40B4-BE49-F238E27FC236}">
                <a16:creationId xmlns:a16="http://schemas.microsoft.com/office/drawing/2014/main" id="{2F19DA32-2295-47DD-BF19-026ECD3C2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381625"/>
            <a:ext cx="1371600" cy="1371600"/>
          </a:xfrm>
          <a:prstGeom prst="rect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en-US" sz="2400" b="1" u="none">
                <a:solidFill>
                  <a:srgbClr val="0000FF"/>
                </a:solidFill>
              </a:rPr>
              <a:t>S</a:t>
            </a:r>
            <a:r>
              <a:rPr lang="hr-HR" altLang="en-US" sz="2400" b="1" u="none" baseline="-25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7636" name="Rectangle 468">
            <a:extLst>
              <a:ext uri="{FF2B5EF4-FFF2-40B4-BE49-F238E27FC236}">
                <a16:creationId xmlns:a16="http://schemas.microsoft.com/office/drawing/2014/main" id="{30C68005-2C06-4509-A018-F4ABF3618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462338"/>
            <a:ext cx="1905000" cy="190500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en-US" sz="2400" b="1" u="none">
                <a:solidFill>
                  <a:srgbClr val="0000FF"/>
                </a:solidFill>
              </a:rPr>
              <a:t>S</a:t>
            </a:r>
            <a:r>
              <a:rPr lang="hr-HR" altLang="en-US" sz="2400" b="1" u="none" baseline="-25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7499" name="WordArt 331">
            <a:extLst>
              <a:ext uri="{FF2B5EF4-FFF2-40B4-BE49-F238E27FC236}">
                <a16:creationId xmlns:a16="http://schemas.microsoft.com/office/drawing/2014/main" id="{E6E58270-7496-4582-8E50-B20919CDA61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95400" y="152400"/>
            <a:ext cx="62484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Bookman Old Style"/>
              </a:rPr>
              <a:t>Teorema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Bookman Old Style"/>
              </a:rPr>
              <a:t> e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Bookman Old Style"/>
              </a:rPr>
              <a:t>Pitagor</a:t>
            </a:r>
            <a:r>
              <a:rPr lang="sq-AL" sz="3600" kern="10" dirty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Bookman Old Style"/>
              </a:rPr>
              <a:t>ës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000080"/>
              </a:solidFill>
              <a:latin typeface="Bookman Old Style"/>
            </a:endParaRPr>
          </a:p>
        </p:txBody>
      </p:sp>
      <p:sp>
        <p:nvSpPr>
          <p:cNvPr id="7615" name="Rectangle 447">
            <a:extLst>
              <a:ext uri="{FF2B5EF4-FFF2-40B4-BE49-F238E27FC236}">
                <a16:creationId xmlns:a16="http://schemas.microsoft.com/office/drawing/2014/main" id="{AB99E772-E769-4729-B64C-3C2E396C5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0600"/>
            <a:ext cx="899160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q-AL" altLang="en-US"/>
              <a:t>Edhe egjiptianët e lashtë  kanë vërejtur se ekziston një trekëndësh i drejtë me brinjët e gjata </a:t>
            </a:r>
            <a:br>
              <a:rPr lang="sq-AL" altLang="en-US"/>
            </a:br>
            <a:r>
              <a:rPr lang="sq-AL" altLang="en-US"/>
              <a:t>3, 4 dhe 5 .</a:t>
            </a:r>
            <a:endParaRPr lang="sr-Cyrl-CS" altLang="en-US" b="1" u="none"/>
          </a:p>
        </p:txBody>
      </p:sp>
      <p:sp>
        <p:nvSpPr>
          <p:cNvPr id="7626" name="Text Box 458">
            <a:extLst>
              <a:ext uri="{FF2B5EF4-FFF2-40B4-BE49-F238E27FC236}">
                <a16:creationId xmlns:a16="http://schemas.microsoft.com/office/drawing/2014/main" id="{CB19A4F7-002E-4052-997D-41E8F8DA56D2}"/>
              </a:ext>
            </a:extLst>
          </p:cNvPr>
          <p:cNvSpPr txBox="1">
            <a:spLocks noChangeArrowheads="1"/>
          </p:cNvSpPr>
          <p:nvPr/>
        </p:nvSpPr>
        <p:spPr bwMode="auto">
          <a:xfrm rot="3323597">
            <a:off x="2320132" y="4156868"/>
            <a:ext cx="167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en-US" b="1" u="none">
                <a:solidFill>
                  <a:srgbClr val="FF0000"/>
                </a:solidFill>
              </a:rPr>
              <a:t>HIPOTENUZA</a:t>
            </a:r>
          </a:p>
        </p:txBody>
      </p:sp>
      <p:grpSp>
        <p:nvGrpSpPr>
          <p:cNvPr id="2" name="Group 464">
            <a:extLst>
              <a:ext uri="{FF2B5EF4-FFF2-40B4-BE49-F238E27FC236}">
                <a16:creationId xmlns:a16="http://schemas.microsoft.com/office/drawing/2014/main" id="{B916D8E5-3975-42C5-96C1-A04BE896325E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3529013"/>
            <a:ext cx="1447800" cy="1905000"/>
            <a:chOff x="2112" y="2385"/>
            <a:chExt cx="912" cy="1200"/>
          </a:xfrm>
        </p:grpSpPr>
        <p:grpSp>
          <p:nvGrpSpPr>
            <p:cNvPr id="3085" name="Group 453">
              <a:extLst>
                <a:ext uri="{FF2B5EF4-FFF2-40B4-BE49-F238E27FC236}">
                  <a16:creationId xmlns:a16="http://schemas.microsoft.com/office/drawing/2014/main" id="{05EE5646-A399-4477-AC84-E01FE4395F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2385"/>
              <a:ext cx="912" cy="1200"/>
              <a:chOff x="2448" y="2352"/>
              <a:chExt cx="912" cy="1200"/>
            </a:xfrm>
          </p:grpSpPr>
          <p:sp>
            <p:nvSpPr>
              <p:cNvPr id="3089" name="Freeform 365">
                <a:extLst>
                  <a:ext uri="{FF2B5EF4-FFF2-40B4-BE49-F238E27FC236}">
                    <a16:creationId xmlns:a16="http://schemas.microsoft.com/office/drawing/2014/main" id="{3C9AF7F3-316B-4513-BAD5-7A6208704C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6" y="2352"/>
                <a:ext cx="864" cy="1152"/>
              </a:xfrm>
              <a:custGeom>
                <a:avLst/>
                <a:gdLst>
                  <a:gd name="T0" fmla="*/ 0 w 864"/>
                  <a:gd name="T1" fmla="*/ 0 h 1152"/>
                  <a:gd name="T2" fmla="*/ 0 w 864"/>
                  <a:gd name="T3" fmla="*/ 1152 h 1152"/>
                  <a:gd name="T4" fmla="*/ 864 w 864"/>
                  <a:gd name="T5" fmla="*/ 1152 h 1152"/>
                  <a:gd name="T6" fmla="*/ 0 w 864"/>
                  <a:gd name="T7" fmla="*/ 0 h 11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64"/>
                  <a:gd name="T13" fmla="*/ 0 h 1152"/>
                  <a:gd name="T14" fmla="*/ 864 w 864"/>
                  <a:gd name="T15" fmla="*/ 1152 h 11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64" h="1152">
                    <a:moveTo>
                      <a:pt x="0" y="0"/>
                    </a:moveTo>
                    <a:lnTo>
                      <a:pt x="0" y="1152"/>
                    </a:lnTo>
                    <a:lnTo>
                      <a:pt x="864" y="11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66FF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552" name="WordArt 384">
                <a:extLst>
                  <a:ext uri="{FF2B5EF4-FFF2-40B4-BE49-F238E27FC236}">
                    <a16:creationId xmlns:a16="http://schemas.microsoft.com/office/drawing/2014/main" id="{38AF594B-B7FD-4287-BCF2-5D253A2C9CF1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2736" y="3312"/>
                <a:ext cx="96" cy="16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>
                  <a:defRPr/>
                </a:pPr>
                <a:r>
                  <a:rPr lang="en-US" sz="3600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FF"/>
                    </a:solidFill>
                    <a:latin typeface="Arial Black"/>
                  </a:rPr>
                  <a:t>3</a:t>
                </a:r>
              </a:p>
            </p:txBody>
          </p:sp>
          <p:sp>
            <p:nvSpPr>
              <p:cNvPr id="7553" name="WordArt 385">
                <a:extLst>
                  <a:ext uri="{FF2B5EF4-FFF2-40B4-BE49-F238E27FC236}">
                    <a16:creationId xmlns:a16="http://schemas.microsoft.com/office/drawing/2014/main" id="{CC062DA6-92AF-49A1-80F2-4F19626AEFAE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2544" y="2928"/>
                <a:ext cx="96" cy="16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>
                  <a:defRPr/>
                </a:pPr>
                <a:r>
                  <a:rPr lang="en-US" sz="3600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FF"/>
                    </a:solidFill>
                    <a:latin typeface="Arial Black"/>
                  </a:rPr>
                  <a:t>4</a:t>
                </a:r>
              </a:p>
            </p:txBody>
          </p:sp>
          <p:sp>
            <p:nvSpPr>
              <p:cNvPr id="7554" name="WordArt 386">
                <a:extLst>
                  <a:ext uri="{FF2B5EF4-FFF2-40B4-BE49-F238E27FC236}">
                    <a16:creationId xmlns:a16="http://schemas.microsoft.com/office/drawing/2014/main" id="{C359D295-7F96-4511-B26A-41B8FBD613F6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2832" y="2928"/>
                <a:ext cx="96" cy="16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>
                  <a:defRPr/>
                </a:pPr>
                <a:r>
                  <a:rPr lang="en-US" sz="3600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FF"/>
                    </a:solidFill>
                    <a:latin typeface="Arial Black"/>
                  </a:rPr>
                  <a:t>5</a:t>
                </a:r>
              </a:p>
            </p:txBody>
          </p:sp>
          <p:sp>
            <p:nvSpPr>
              <p:cNvPr id="3093" name="Line 434">
                <a:extLst>
                  <a:ext uri="{FF2B5EF4-FFF2-40B4-BE49-F238E27FC236}">
                    <a16:creationId xmlns:a16="http://schemas.microsoft.com/office/drawing/2014/main" id="{A594369E-B081-408C-96B4-560F959D1F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34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4" name="Line 435">
                <a:extLst>
                  <a:ext uri="{FF2B5EF4-FFF2-40B4-BE49-F238E27FC236}">
                    <a16:creationId xmlns:a16="http://schemas.microsoft.com/office/drawing/2014/main" id="{5BCF16FE-E3BA-41CA-B58B-F0F53EBF40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2" y="34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5" name="Line 436">
                <a:extLst>
                  <a:ext uri="{FF2B5EF4-FFF2-40B4-BE49-F238E27FC236}">
                    <a16:creationId xmlns:a16="http://schemas.microsoft.com/office/drawing/2014/main" id="{02210A72-9DAA-469F-A593-992C97ABDE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8" y="321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Line 437">
                <a:extLst>
                  <a:ext uri="{FF2B5EF4-FFF2-40B4-BE49-F238E27FC236}">
                    <a16:creationId xmlns:a16="http://schemas.microsoft.com/office/drawing/2014/main" id="{249A56B1-D7F8-4AA5-A0EF-F57B350AF0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8" y="292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7" name="Line 438">
                <a:extLst>
                  <a:ext uri="{FF2B5EF4-FFF2-40B4-BE49-F238E27FC236}">
                    <a16:creationId xmlns:a16="http://schemas.microsoft.com/office/drawing/2014/main" id="{3FEFB79A-29B0-4D13-BD48-604D7B5952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8" y="264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" name="Line 443">
                <a:extLst>
                  <a:ext uri="{FF2B5EF4-FFF2-40B4-BE49-F238E27FC236}">
                    <a16:creationId xmlns:a16="http://schemas.microsoft.com/office/drawing/2014/main" id="{32C1371B-4018-41AF-8070-DDB8511B07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20" y="3216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" name="Line 444">
                <a:extLst>
                  <a:ext uri="{FF2B5EF4-FFF2-40B4-BE49-F238E27FC236}">
                    <a16:creationId xmlns:a16="http://schemas.microsoft.com/office/drawing/2014/main" id="{610679EC-11BD-4B8C-99B5-D78977431D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76" y="2976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Line 445">
                <a:extLst>
                  <a:ext uri="{FF2B5EF4-FFF2-40B4-BE49-F238E27FC236}">
                    <a16:creationId xmlns:a16="http://schemas.microsoft.com/office/drawing/2014/main" id="{80BBDC2A-B89A-40AB-A41A-08D9014533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84" y="2784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1" name="Line 446">
                <a:extLst>
                  <a:ext uri="{FF2B5EF4-FFF2-40B4-BE49-F238E27FC236}">
                    <a16:creationId xmlns:a16="http://schemas.microsoft.com/office/drawing/2014/main" id="{535CCB82-AC9D-4033-93E1-A9316BB0F3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40" y="2496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86" name="Group 463">
              <a:extLst>
                <a:ext uri="{FF2B5EF4-FFF2-40B4-BE49-F238E27FC236}">
                  <a16:creationId xmlns:a16="http://schemas.microsoft.com/office/drawing/2014/main" id="{312BC5B7-1738-4A37-A14B-9B539BA383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78" y="3378"/>
              <a:ext cx="144" cy="144"/>
              <a:chOff x="2178" y="3369"/>
              <a:chExt cx="144" cy="144"/>
            </a:xfrm>
          </p:grpSpPr>
          <p:sp>
            <p:nvSpPr>
              <p:cNvPr id="3087" name="Line 459">
                <a:extLst>
                  <a:ext uri="{FF2B5EF4-FFF2-40B4-BE49-F238E27FC236}">
                    <a16:creationId xmlns:a16="http://schemas.microsoft.com/office/drawing/2014/main" id="{38CC7FDB-F77E-4FC9-8537-1255D0B58B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78" y="3369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8" name="Line 460">
                <a:extLst>
                  <a:ext uri="{FF2B5EF4-FFF2-40B4-BE49-F238E27FC236}">
                    <a16:creationId xmlns:a16="http://schemas.microsoft.com/office/drawing/2014/main" id="{B9313903-8586-404B-B351-BD61DA52BD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250" y="3441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633" name="Text Box 465">
            <a:extLst>
              <a:ext uri="{FF2B5EF4-FFF2-40B4-BE49-F238E27FC236}">
                <a16:creationId xmlns:a16="http://schemas.microsoft.com/office/drawing/2014/main" id="{F852859B-DF33-4D52-8905-907E802CF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424488"/>
            <a:ext cx="1111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en-US" b="1" u="none">
                <a:solidFill>
                  <a:srgbClr val="FF0000"/>
                </a:solidFill>
              </a:rPr>
              <a:t>KATETA</a:t>
            </a:r>
          </a:p>
        </p:txBody>
      </p:sp>
      <p:sp>
        <p:nvSpPr>
          <p:cNvPr id="7634" name="Text Box 466">
            <a:extLst>
              <a:ext uri="{FF2B5EF4-FFF2-40B4-BE49-F238E27FC236}">
                <a16:creationId xmlns:a16="http://schemas.microsoft.com/office/drawing/2014/main" id="{94448FAD-BBB3-47B5-AF7A-A970707DF89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1456532" y="4334668"/>
            <a:ext cx="1111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en-US" b="1" u="none">
                <a:solidFill>
                  <a:srgbClr val="FF0000"/>
                </a:solidFill>
              </a:rPr>
              <a:t>KATETA</a:t>
            </a:r>
          </a:p>
        </p:txBody>
      </p:sp>
      <p:sp>
        <p:nvSpPr>
          <p:cNvPr id="7638" name="Rectangle 470">
            <a:extLst>
              <a:ext uri="{FF2B5EF4-FFF2-40B4-BE49-F238E27FC236}">
                <a16:creationId xmlns:a16="http://schemas.microsoft.com/office/drawing/2014/main" id="{4952CEA6-24DF-41CF-9D3B-BBE30DBC3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981200"/>
            <a:ext cx="8839200" cy="1371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r-Latn-CS" altLang="en-US" b="1" u="none"/>
              <a:t>Kujtohu</a:t>
            </a:r>
            <a:r>
              <a:rPr lang="sr-Cyrl-CS" altLang="en-US" b="1" u="none"/>
              <a:t>:</a:t>
            </a:r>
            <a:endParaRPr lang="hr-HR" altLang="en-US" b="1" u="none"/>
          </a:p>
          <a:p>
            <a:pPr algn="ctr" eaLnBrk="1" hangingPunct="1"/>
            <a:endParaRPr lang="sr-Cyrl-CS" altLang="en-US" sz="800" b="1" u="none"/>
          </a:p>
          <a:p>
            <a:pPr eaLnBrk="1" hangingPunct="1"/>
            <a:r>
              <a:rPr lang="sr-Latn-CS" altLang="en-US" b="1" u="none"/>
              <a:t>Brinja përball këndit të drejtë te trekëndëshi  këndrejt quhet </a:t>
            </a:r>
            <a:r>
              <a:rPr lang="hr-HR" altLang="en-US" b="1" u="none">
                <a:solidFill>
                  <a:srgbClr val="FF0000"/>
                </a:solidFill>
              </a:rPr>
              <a:t>HIPOTENUZA</a:t>
            </a:r>
            <a:r>
              <a:rPr lang="hr-HR" altLang="en-US" b="1" u="none"/>
              <a:t>.</a:t>
            </a:r>
            <a:endParaRPr lang="sr-Cyrl-CS" altLang="en-US" b="1" u="none"/>
          </a:p>
          <a:p>
            <a:pPr eaLnBrk="1" hangingPunct="1"/>
            <a:r>
              <a:rPr lang="sr-Latn-CS" altLang="en-US" b="1" u="none"/>
              <a:t>Brinjët që e formojnë këndin të drejtë quhen </a:t>
            </a:r>
            <a:r>
              <a:rPr lang="hr-HR" altLang="en-US" b="1" u="none">
                <a:solidFill>
                  <a:srgbClr val="FF0000"/>
                </a:solidFill>
              </a:rPr>
              <a:t>K</a:t>
            </a:r>
            <a:r>
              <a:rPr lang="sr-Cyrl-CS" altLang="en-US" b="1" u="none">
                <a:solidFill>
                  <a:srgbClr val="FF0000"/>
                </a:solidFill>
              </a:rPr>
              <a:t>АТЕТ</a:t>
            </a:r>
            <a:r>
              <a:rPr lang="sq-AL" altLang="en-US" b="1" u="none">
                <a:solidFill>
                  <a:srgbClr val="FF0000"/>
                </a:solidFill>
              </a:rPr>
              <a:t>A</a:t>
            </a:r>
            <a:endParaRPr lang="hr-HR" altLang="en-US" b="1" u="none">
              <a:solidFill>
                <a:srgbClr val="FF0000"/>
              </a:solidFill>
            </a:endParaRPr>
          </a:p>
          <a:p>
            <a:pPr eaLnBrk="1" hangingPunct="1"/>
            <a:r>
              <a:rPr lang="hr-HR" altLang="en-US" b="1" u="none"/>
              <a:t>Më gjatë është </a:t>
            </a:r>
            <a:r>
              <a:rPr lang="hr-HR" altLang="en-US" b="1" u="none">
                <a:solidFill>
                  <a:srgbClr val="FF0000"/>
                </a:solidFill>
              </a:rPr>
              <a:t>HIPOTENUZA</a:t>
            </a:r>
            <a:r>
              <a:rPr lang="hr-HR" altLang="en-US" b="1" u="none"/>
              <a:t>!</a:t>
            </a:r>
            <a:endParaRPr lang="sr-Latn-CS" altLang="en-US" b="1" u="non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52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6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6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6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6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96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6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6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6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72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76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76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76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680"/>
                            </p:stCondLst>
                            <p:childTnLst>
                              <p:par>
                                <p:cTn id="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7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7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7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7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76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76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76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76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23" grpId="0" animBg="1"/>
      <p:bldP spid="7637" grpId="0" animBg="1"/>
      <p:bldP spid="7635" grpId="0" animBg="1"/>
      <p:bldP spid="7636" grpId="0" animBg="1"/>
      <p:bldP spid="7626" grpId="0"/>
      <p:bldP spid="7633" grpId="0"/>
      <p:bldP spid="7634" grpId="0"/>
      <p:bldP spid="7638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0" name="AutoShape 68">
            <a:extLst>
              <a:ext uri="{FF2B5EF4-FFF2-40B4-BE49-F238E27FC236}">
                <a16:creationId xmlns:a16="http://schemas.microsoft.com/office/drawing/2014/main" id="{C56791C8-C71E-4035-B70A-E61545694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029200"/>
            <a:ext cx="2971800" cy="1828800"/>
          </a:xfrm>
          <a:prstGeom prst="wedgeRoundRectCallout">
            <a:avLst>
              <a:gd name="adj1" fmla="val -91611"/>
              <a:gd name="adj2" fmla="val -4609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q-AL" altLang="en-US" b="1" u="none"/>
              <a:t>Kjo është </a:t>
            </a:r>
            <a:r>
              <a:rPr lang="sr-Latn-CS" altLang="en-US" b="1" u="none">
                <a:solidFill>
                  <a:srgbClr val="FF0000"/>
                </a:solidFill>
              </a:rPr>
              <a:t>kateta</a:t>
            </a:r>
            <a:r>
              <a:rPr lang="sr-Cyrl-CS" altLang="en-US" b="1" u="none"/>
              <a:t> </a:t>
            </a:r>
            <a:r>
              <a:rPr lang="sr-Latn-CS" altLang="en-US" b="1" u="none"/>
              <a:t>e trekëndëshit këndrejt, me gjatësi 3 cm</a:t>
            </a:r>
            <a:r>
              <a:rPr lang="sr-Cyrl-CS" altLang="en-US" b="1" u="none"/>
              <a:t>.</a:t>
            </a:r>
          </a:p>
          <a:p>
            <a:pPr algn="ctr" eaLnBrk="1" hangingPunct="1"/>
            <a:r>
              <a:rPr lang="sr-Latn-CS" altLang="en-US" b="1" u="none"/>
              <a:t>Syprina e katrorit mbi atë brinjë është 9</a:t>
            </a:r>
            <a:r>
              <a:rPr lang="sr-Cyrl-CS" altLang="en-US" b="1" u="none"/>
              <a:t> </a:t>
            </a:r>
            <a:r>
              <a:rPr lang="sr-Latn-CS" altLang="en-US" b="1" u="none"/>
              <a:t>cm</a:t>
            </a:r>
            <a:r>
              <a:rPr lang="sr-Cyrl-CS" altLang="en-US" b="1" u="none" baseline="30000"/>
              <a:t>2</a:t>
            </a:r>
            <a:r>
              <a:rPr lang="sr-Cyrl-CS" altLang="en-US" b="1" u="none"/>
              <a:t>.</a:t>
            </a:r>
            <a:endParaRPr lang="sr-Latn-CS" altLang="en-US" b="1" u="none"/>
          </a:p>
          <a:p>
            <a:pPr algn="ctr" eaLnBrk="1" hangingPunct="1"/>
            <a:endParaRPr lang="sr-Latn-CS" altLang="en-US" b="1" u="none"/>
          </a:p>
        </p:txBody>
      </p:sp>
      <p:sp>
        <p:nvSpPr>
          <p:cNvPr id="8261" name="AutoShape 69">
            <a:extLst>
              <a:ext uri="{FF2B5EF4-FFF2-40B4-BE49-F238E27FC236}">
                <a16:creationId xmlns:a16="http://schemas.microsoft.com/office/drawing/2014/main" id="{D38638A3-EAF8-41B1-870C-37C50CA59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914400"/>
            <a:ext cx="2971800" cy="1752600"/>
          </a:xfrm>
          <a:prstGeom prst="wedgeRoundRectCallout">
            <a:avLst>
              <a:gd name="adj1" fmla="val 54593"/>
              <a:gd name="adj2" fmla="val 13469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q-AL" altLang="en-US" b="1" u="none"/>
              <a:t>Kjo është </a:t>
            </a:r>
            <a:r>
              <a:rPr lang="sr-Latn-CS" altLang="en-US" b="1" u="none">
                <a:solidFill>
                  <a:srgbClr val="FF0000"/>
                </a:solidFill>
              </a:rPr>
              <a:t>kateta</a:t>
            </a:r>
            <a:r>
              <a:rPr lang="sr-Cyrl-CS" altLang="en-US" b="1" u="none"/>
              <a:t> </a:t>
            </a:r>
            <a:r>
              <a:rPr lang="sq-AL" altLang="en-US" b="1" u="none"/>
              <a:t>te trekëndëshi këndrejt</a:t>
            </a:r>
            <a:r>
              <a:rPr lang="sr-Latn-CS" altLang="en-US" b="1" u="none"/>
              <a:t>, me gjatësi  4 cm</a:t>
            </a:r>
            <a:r>
              <a:rPr lang="sr-Cyrl-CS" altLang="en-US" b="1" u="none"/>
              <a:t>.</a:t>
            </a:r>
          </a:p>
          <a:p>
            <a:pPr algn="ctr" eaLnBrk="1" hangingPunct="1"/>
            <a:r>
              <a:rPr lang="sr-Latn-CS" altLang="en-US" b="1" u="none"/>
              <a:t>Syprina e  katrorit mbi  atë brinjë </a:t>
            </a:r>
            <a:r>
              <a:rPr lang="sq-AL" altLang="en-US" b="1" u="none"/>
              <a:t>është</a:t>
            </a:r>
            <a:endParaRPr lang="hr-HR" altLang="en-US" b="1" u="none"/>
          </a:p>
          <a:p>
            <a:pPr algn="ctr" eaLnBrk="1" hangingPunct="1"/>
            <a:r>
              <a:rPr lang="sr-Cyrl-CS" altLang="en-US" b="1" u="none"/>
              <a:t>16 </a:t>
            </a:r>
            <a:r>
              <a:rPr lang="hr-HR" altLang="en-US" b="1" u="none"/>
              <a:t>c</a:t>
            </a:r>
            <a:r>
              <a:rPr lang="sr-Latn-CS" altLang="en-US" b="1" u="none"/>
              <a:t>m</a:t>
            </a:r>
            <a:r>
              <a:rPr lang="sr-Cyrl-CS" altLang="en-US" b="1" u="none" baseline="30000"/>
              <a:t>2.</a:t>
            </a:r>
            <a:endParaRPr lang="sr-Latn-CS" altLang="en-US" b="1" u="none"/>
          </a:p>
        </p:txBody>
      </p:sp>
      <p:sp>
        <p:nvSpPr>
          <p:cNvPr id="8213" name="AutoShape 21">
            <a:extLst>
              <a:ext uri="{FF2B5EF4-FFF2-40B4-BE49-F238E27FC236}">
                <a16:creationId xmlns:a16="http://schemas.microsoft.com/office/drawing/2014/main" id="{906C0B15-A8EE-4BF3-897F-74D02D191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838200"/>
            <a:ext cx="2743200" cy="1981200"/>
          </a:xfrm>
          <a:prstGeom prst="wedgeRoundRectCallout">
            <a:avLst>
              <a:gd name="adj1" fmla="val -108046"/>
              <a:gd name="adj2" fmla="val 11899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r-Latn-CS" altLang="en-US" b="1" u="none"/>
              <a:t>Kjo është </a:t>
            </a:r>
            <a:r>
              <a:rPr lang="sr-Cyrl-CS" altLang="en-US" b="1" u="none"/>
              <a:t> </a:t>
            </a:r>
            <a:r>
              <a:rPr lang="sr-Latn-CS" altLang="en-US" b="1" u="none">
                <a:solidFill>
                  <a:srgbClr val="FF0000"/>
                </a:solidFill>
              </a:rPr>
              <a:t>hipotenuza</a:t>
            </a:r>
            <a:r>
              <a:rPr lang="sr-Cyrl-CS" altLang="en-US" b="1" u="none"/>
              <a:t> </a:t>
            </a:r>
            <a:r>
              <a:rPr lang="sr-Latn-CS" altLang="en-US" b="1" u="none"/>
              <a:t>e trekëndëshit këndrejt, me gjatësi  5 cm</a:t>
            </a:r>
            <a:r>
              <a:rPr lang="sr-Cyrl-CS" altLang="en-US" b="1" u="none"/>
              <a:t>.</a:t>
            </a:r>
          </a:p>
          <a:p>
            <a:pPr algn="ctr" eaLnBrk="1" hangingPunct="1"/>
            <a:r>
              <a:rPr lang="sr-Latn-CS" altLang="en-US" b="1" u="none"/>
              <a:t>Syprina e katrorit mbi atë brinjë</a:t>
            </a:r>
          </a:p>
          <a:p>
            <a:pPr algn="ctr" eaLnBrk="1" hangingPunct="1"/>
            <a:r>
              <a:rPr lang="sq-AL" altLang="en-US" b="1" u="none"/>
              <a:t>është </a:t>
            </a:r>
            <a:r>
              <a:rPr lang="sr-Cyrl-CS" altLang="en-US" b="1" u="none"/>
              <a:t>25 </a:t>
            </a:r>
            <a:r>
              <a:rPr lang="sr-Latn-CS" altLang="en-US" b="1" u="none"/>
              <a:t>cm</a:t>
            </a:r>
            <a:r>
              <a:rPr lang="sr-Cyrl-CS" altLang="en-US" b="1" u="none" baseline="30000"/>
              <a:t>2.</a:t>
            </a:r>
            <a:endParaRPr lang="sr-Latn-CS" altLang="en-US" b="1" u="none"/>
          </a:p>
        </p:txBody>
      </p:sp>
      <p:grpSp>
        <p:nvGrpSpPr>
          <p:cNvPr id="2" name="Group 141">
            <a:extLst>
              <a:ext uri="{FF2B5EF4-FFF2-40B4-BE49-F238E27FC236}">
                <a16:creationId xmlns:a16="http://schemas.microsoft.com/office/drawing/2014/main" id="{5619DA2D-53FA-4E33-B16C-BBE84EBD8353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3276600"/>
            <a:ext cx="1371600" cy="1828800"/>
            <a:chOff x="2544" y="2064"/>
            <a:chExt cx="864" cy="1152"/>
          </a:xfrm>
        </p:grpSpPr>
        <p:sp>
          <p:nvSpPr>
            <p:cNvPr id="4229" name="Freeform 42">
              <a:extLst>
                <a:ext uri="{FF2B5EF4-FFF2-40B4-BE49-F238E27FC236}">
                  <a16:creationId xmlns:a16="http://schemas.microsoft.com/office/drawing/2014/main" id="{037D91E2-C7F1-4C7F-9178-6F8A9078F2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4" y="2064"/>
              <a:ext cx="864" cy="1152"/>
            </a:xfrm>
            <a:custGeom>
              <a:avLst/>
              <a:gdLst>
                <a:gd name="T0" fmla="*/ 0 w 864"/>
                <a:gd name="T1" fmla="*/ 0 h 1152"/>
                <a:gd name="T2" fmla="*/ 0 w 864"/>
                <a:gd name="T3" fmla="*/ 1152 h 1152"/>
                <a:gd name="T4" fmla="*/ 864 w 864"/>
                <a:gd name="T5" fmla="*/ 1152 h 1152"/>
                <a:gd name="T6" fmla="*/ 0 w 864"/>
                <a:gd name="T7" fmla="*/ 0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4"/>
                <a:gd name="T13" fmla="*/ 0 h 1152"/>
                <a:gd name="T14" fmla="*/ 864 w 864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4" h="1152">
                  <a:moveTo>
                    <a:pt x="0" y="0"/>
                  </a:moveTo>
                  <a:lnTo>
                    <a:pt x="0" y="1152"/>
                  </a:lnTo>
                  <a:lnTo>
                    <a:pt x="864" y="1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FF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230" name="Group 138">
              <a:extLst>
                <a:ext uri="{FF2B5EF4-FFF2-40B4-BE49-F238E27FC236}">
                  <a16:creationId xmlns:a16="http://schemas.microsoft.com/office/drawing/2014/main" id="{9D4B4F8B-61D4-40A9-A8A2-6E67C5CB91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53" y="3054"/>
              <a:ext cx="144" cy="144"/>
              <a:chOff x="2178" y="3369"/>
              <a:chExt cx="144" cy="144"/>
            </a:xfrm>
          </p:grpSpPr>
          <p:sp>
            <p:nvSpPr>
              <p:cNvPr id="4231" name="Line 139">
                <a:extLst>
                  <a:ext uri="{FF2B5EF4-FFF2-40B4-BE49-F238E27FC236}">
                    <a16:creationId xmlns:a16="http://schemas.microsoft.com/office/drawing/2014/main" id="{8BBBC25E-1770-4C7A-B702-CBF74EFCDF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78" y="3369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2" name="Line 140">
                <a:extLst>
                  <a:ext uri="{FF2B5EF4-FFF2-40B4-BE49-F238E27FC236}">
                    <a16:creationId xmlns:a16="http://schemas.microsoft.com/office/drawing/2014/main" id="{4125D608-1725-42CE-AC5A-E41A9E90F0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250" y="3441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325" name="WordArt 133">
            <a:extLst>
              <a:ext uri="{FF2B5EF4-FFF2-40B4-BE49-F238E27FC236}">
                <a16:creationId xmlns:a16="http://schemas.microsoft.com/office/drawing/2014/main" id="{89C8DD73-FEF5-4562-8E12-9340073CC7B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16200000">
            <a:off x="-2014538" y="3509963"/>
            <a:ext cx="48291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sq-AL" sz="3600" kern="10" dirty="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Bookman Old Style"/>
              </a:rPr>
              <a:t>Të vërtetojmë këtë</a:t>
            </a:r>
            <a:r>
              <a:rPr lang="en-US" sz="3600" kern="10" dirty="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Bookman Old Style"/>
              </a:rPr>
              <a:t>!</a:t>
            </a:r>
          </a:p>
        </p:txBody>
      </p:sp>
      <p:grpSp>
        <p:nvGrpSpPr>
          <p:cNvPr id="4" name="Group 132">
            <a:extLst>
              <a:ext uri="{FF2B5EF4-FFF2-40B4-BE49-F238E27FC236}">
                <a16:creationId xmlns:a16="http://schemas.microsoft.com/office/drawing/2014/main" id="{264DB1F4-04E5-4F67-A008-CD005431796A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105400"/>
            <a:ext cx="457200" cy="457200"/>
            <a:chOff x="2544" y="3216"/>
            <a:chExt cx="288" cy="288"/>
          </a:xfrm>
        </p:grpSpPr>
        <p:sp>
          <p:nvSpPr>
            <p:cNvPr id="4226" name="Rectangle 43">
              <a:extLst>
                <a:ext uri="{FF2B5EF4-FFF2-40B4-BE49-F238E27FC236}">
                  <a16:creationId xmlns:a16="http://schemas.microsoft.com/office/drawing/2014/main" id="{C9598567-4A64-442F-9A70-EF7843A12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216"/>
              <a:ext cx="288" cy="28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22" name="WordArt 130">
              <a:extLst>
                <a:ext uri="{FF2B5EF4-FFF2-40B4-BE49-F238E27FC236}">
                  <a16:creationId xmlns:a16="http://schemas.microsoft.com/office/drawing/2014/main" id="{2F160CE6-A5EE-44AB-BD92-945FC60DFB1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592" y="3312"/>
              <a:ext cx="144" cy="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1cm</a:t>
              </a:r>
            </a:p>
          </p:txBody>
        </p:sp>
        <p:sp>
          <p:nvSpPr>
            <p:cNvPr id="8323" name="WordArt 131">
              <a:extLst>
                <a:ext uri="{FF2B5EF4-FFF2-40B4-BE49-F238E27FC236}">
                  <a16:creationId xmlns:a16="http://schemas.microsoft.com/office/drawing/2014/main" id="{F9E90608-C95F-4976-B753-E044CDA4553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736" y="3312"/>
              <a:ext cx="48" cy="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2</a:t>
              </a:r>
            </a:p>
          </p:txBody>
        </p:sp>
      </p:grpSp>
      <p:grpSp>
        <p:nvGrpSpPr>
          <p:cNvPr id="5" name="Group 3">
            <a:extLst>
              <a:ext uri="{FF2B5EF4-FFF2-40B4-BE49-F238E27FC236}">
                <a16:creationId xmlns:a16="http://schemas.microsoft.com/office/drawing/2014/main" id="{30525285-80CB-4C41-B45B-73BD1D0070B8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3276600"/>
            <a:ext cx="1828800" cy="1828800"/>
            <a:chOff x="912" y="2064"/>
            <a:chExt cx="1152" cy="1152"/>
          </a:xfrm>
        </p:grpSpPr>
        <p:sp>
          <p:nvSpPr>
            <p:cNvPr id="8196" name="WordArt 4">
              <a:extLst>
                <a:ext uri="{FF2B5EF4-FFF2-40B4-BE49-F238E27FC236}">
                  <a16:creationId xmlns:a16="http://schemas.microsoft.com/office/drawing/2014/main" id="{1BCF4641-F3D4-45E1-BD9D-7FE6093BCFE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60" y="2424"/>
              <a:ext cx="19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FF"/>
                  </a:solidFill>
                  <a:latin typeface="Arial Black"/>
                </a:rPr>
                <a:t>4</a:t>
              </a:r>
            </a:p>
          </p:txBody>
        </p:sp>
        <p:sp>
          <p:nvSpPr>
            <p:cNvPr id="8197" name="WordArt 5">
              <a:extLst>
                <a:ext uri="{FF2B5EF4-FFF2-40B4-BE49-F238E27FC236}">
                  <a16:creationId xmlns:a16="http://schemas.microsoft.com/office/drawing/2014/main" id="{8B8D377F-0DA6-4A21-9E6D-E03F20E37D9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00" y="2328"/>
              <a:ext cx="48" cy="16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FF"/>
                  </a:solidFill>
                  <a:latin typeface="Arial Black"/>
                </a:rPr>
                <a:t>2</a:t>
              </a:r>
            </a:p>
          </p:txBody>
        </p:sp>
        <p:sp>
          <p:nvSpPr>
            <p:cNvPr id="8198" name="WordArt 6">
              <a:extLst>
                <a:ext uri="{FF2B5EF4-FFF2-40B4-BE49-F238E27FC236}">
                  <a16:creationId xmlns:a16="http://schemas.microsoft.com/office/drawing/2014/main" id="{B55E67B0-9EA1-4933-A311-7481F120D17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96" y="2568"/>
              <a:ext cx="192" cy="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FF"/>
                  </a:solidFill>
                  <a:latin typeface="Arial Black"/>
                </a:rPr>
                <a:t>=</a:t>
              </a:r>
            </a:p>
          </p:txBody>
        </p:sp>
        <p:sp>
          <p:nvSpPr>
            <p:cNvPr id="8199" name="WordArt 7">
              <a:extLst>
                <a:ext uri="{FF2B5EF4-FFF2-40B4-BE49-F238E27FC236}">
                  <a16:creationId xmlns:a16="http://schemas.microsoft.com/office/drawing/2014/main" id="{605C838E-C486-4EFB-BC36-D996C782A5B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584" y="2424"/>
              <a:ext cx="3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FF"/>
                  </a:solidFill>
                  <a:latin typeface="Arial Black"/>
                </a:rPr>
                <a:t>16</a:t>
              </a:r>
            </a:p>
          </p:txBody>
        </p:sp>
        <p:sp>
          <p:nvSpPr>
            <p:cNvPr id="4225" name="Freeform 8">
              <a:extLst>
                <a:ext uri="{FF2B5EF4-FFF2-40B4-BE49-F238E27FC236}">
                  <a16:creationId xmlns:a16="http://schemas.microsoft.com/office/drawing/2014/main" id="{13F9E205-AD22-42EA-99CF-3F418E820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" y="2064"/>
              <a:ext cx="1152" cy="1152"/>
            </a:xfrm>
            <a:custGeom>
              <a:avLst/>
              <a:gdLst>
                <a:gd name="T0" fmla="*/ 1152 w 1152"/>
                <a:gd name="T1" fmla="*/ 0 h 1152"/>
                <a:gd name="T2" fmla="*/ 1152 w 1152"/>
                <a:gd name="T3" fmla="*/ 1152 h 1152"/>
                <a:gd name="T4" fmla="*/ 0 w 1152"/>
                <a:gd name="T5" fmla="*/ 1152 h 1152"/>
                <a:gd name="T6" fmla="*/ 0 w 1152"/>
                <a:gd name="T7" fmla="*/ 0 h 1152"/>
                <a:gd name="T8" fmla="*/ 1152 w 1152"/>
                <a:gd name="T9" fmla="*/ 0 h 1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1152"/>
                <a:gd name="T17" fmla="*/ 1152 w 1152"/>
                <a:gd name="T18" fmla="*/ 1152 h 11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1152">
                  <a:moveTo>
                    <a:pt x="1152" y="0"/>
                  </a:moveTo>
                  <a:lnTo>
                    <a:pt x="1152" y="1152"/>
                  </a:lnTo>
                  <a:lnTo>
                    <a:pt x="0" y="1152"/>
                  </a:lnTo>
                  <a:lnTo>
                    <a:pt x="0" y="0"/>
                  </a:lnTo>
                  <a:lnTo>
                    <a:pt x="1152" y="0"/>
                  </a:lnTo>
                  <a:close/>
                </a:path>
              </a:pathLst>
            </a:custGeom>
            <a:noFill/>
            <a:ln w="9525">
              <a:solidFill>
                <a:srgbClr val="FF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6" name="Group 9">
            <a:extLst>
              <a:ext uri="{FF2B5EF4-FFF2-40B4-BE49-F238E27FC236}">
                <a16:creationId xmlns:a16="http://schemas.microsoft.com/office/drawing/2014/main" id="{BEAC8102-E9F2-4623-AABA-16AA4CEED662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105400"/>
            <a:ext cx="1371600" cy="1371600"/>
            <a:chOff x="1776" y="3216"/>
            <a:chExt cx="864" cy="864"/>
          </a:xfrm>
        </p:grpSpPr>
        <p:sp>
          <p:nvSpPr>
            <p:cNvPr id="8202" name="WordArt 10">
              <a:extLst>
                <a:ext uri="{FF2B5EF4-FFF2-40B4-BE49-F238E27FC236}">
                  <a16:creationId xmlns:a16="http://schemas.microsoft.com/office/drawing/2014/main" id="{D900A1F4-6FD5-4D49-AEE7-ADA8984E38A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10" y="3480"/>
              <a:ext cx="154" cy="3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FF"/>
                  </a:solidFill>
                  <a:latin typeface="Arial Black"/>
                </a:rPr>
                <a:t>3</a:t>
              </a:r>
            </a:p>
          </p:txBody>
        </p:sp>
        <p:sp>
          <p:nvSpPr>
            <p:cNvPr id="8203" name="WordArt 11">
              <a:extLst>
                <a:ext uri="{FF2B5EF4-FFF2-40B4-BE49-F238E27FC236}">
                  <a16:creationId xmlns:a16="http://schemas.microsoft.com/office/drawing/2014/main" id="{41744261-4FFA-487A-AAB1-8421CBD8908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064" y="3408"/>
              <a:ext cx="48" cy="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FF"/>
                  </a:solidFill>
                  <a:latin typeface="Arial Black"/>
                </a:rPr>
                <a:t>2</a:t>
              </a:r>
            </a:p>
          </p:txBody>
        </p:sp>
        <p:sp>
          <p:nvSpPr>
            <p:cNvPr id="8204" name="WordArt 12">
              <a:extLst>
                <a:ext uri="{FF2B5EF4-FFF2-40B4-BE49-F238E27FC236}">
                  <a16:creationId xmlns:a16="http://schemas.microsoft.com/office/drawing/2014/main" id="{7FFB98BB-85A2-4042-9D0A-17940E1FD663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112" y="3551"/>
              <a:ext cx="154" cy="7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FF"/>
                  </a:solidFill>
                  <a:latin typeface="Arial Black"/>
                </a:rPr>
                <a:t>=</a:t>
              </a:r>
            </a:p>
          </p:txBody>
        </p:sp>
        <p:sp>
          <p:nvSpPr>
            <p:cNvPr id="8205" name="WordArt 13">
              <a:extLst>
                <a:ext uri="{FF2B5EF4-FFF2-40B4-BE49-F238E27FC236}">
                  <a16:creationId xmlns:a16="http://schemas.microsoft.com/office/drawing/2014/main" id="{0E2D10B7-CBE3-4679-8D59-98DEF190221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304" y="3480"/>
              <a:ext cx="192" cy="3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FF"/>
                  </a:solidFill>
                  <a:latin typeface="Arial Black"/>
                </a:rPr>
                <a:t>9</a:t>
              </a:r>
            </a:p>
          </p:txBody>
        </p:sp>
        <p:sp>
          <p:nvSpPr>
            <p:cNvPr id="4220" name="Freeform 14">
              <a:extLst>
                <a:ext uri="{FF2B5EF4-FFF2-40B4-BE49-F238E27FC236}">
                  <a16:creationId xmlns:a16="http://schemas.microsoft.com/office/drawing/2014/main" id="{80A38E1F-3FC1-4932-A58A-CC7EC4E060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3216"/>
              <a:ext cx="864" cy="864"/>
            </a:xfrm>
            <a:custGeom>
              <a:avLst/>
              <a:gdLst>
                <a:gd name="T0" fmla="*/ 0 w 864"/>
                <a:gd name="T1" fmla="*/ 0 h 864"/>
                <a:gd name="T2" fmla="*/ 864 w 864"/>
                <a:gd name="T3" fmla="*/ 0 h 864"/>
                <a:gd name="T4" fmla="*/ 864 w 864"/>
                <a:gd name="T5" fmla="*/ 864 h 864"/>
                <a:gd name="T6" fmla="*/ 0 w 864"/>
                <a:gd name="T7" fmla="*/ 864 h 864"/>
                <a:gd name="T8" fmla="*/ 0 w 864"/>
                <a:gd name="T9" fmla="*/ 0 h 8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4"/>
                <a:gd name="T16" fmla="*/ 0 h 864"/>
                <a:gd name="T17" fmla="*/ 864 w 864"/>
                <a:gd name="T18" fmla="*/ 864 h 8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4" h="864">
                  <a:moveTo>
                    <a:pt x="0" y="0"/>
                  </a:moveTo>
                  <a:lnTo>
                    <a:pt x="864" y="0"/>
                  </a:lnTo>
                  <a:lnTo>
                    <a:pt x="864" y="864"/>
                  </a:lnTo>
                  <a:lnTo>
                    <a:pt x="0" y="86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FF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7" name="Group 15">
            <a:extLst>
              <a:ext uri="{FF2B5EF4-FFF2-40B4-BE49-F238E27FC236}">
                <a16:creationId xmlns:a16="http://schemas.microsoft.com/office/drawing/2014/main" id="{E27A8403-9DFD-4ADF-8E4F-81F57DE2CA77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1905000"/>
            <a:ext cx="3200400" cy="3200400"/>
            <a:chOff x="4608" y="1200"/>
            <a:chExt cx="2016" cy="2016"/>
          </a:xfrm>
        </p:grpSpPr>
        <p:sp>
          <p:nvSpPr>
            <p:cNvPr id="4211" name="Freeform 16">
              <a:extLst>
                <a:ext uri="{FF2B5EF4-FFF2-40B4-BE49-F238E27FC236}">
                  <a16:creationId xmlns:a16="http://schemas.microsoft.com/office/drawing/2014/main" id="{88BE7721-BB75-49B8-8CFF-ED481440AA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8" y="1200"/>
              <a:ext cx="2016" cy="2016"/>
            </a:xfrm>
            <a:custGeom>
              <a:avLst/>
              <a:gdLst>
                <a:gd name="T0" fmla="*/ 0 w 2016"/>
                <a:gd name="T1" fmla="*/ 864 h 2016"/>
                <a:gd name="T2" fmla="*/ 1152 w 2016"/>
                <a:gd name="T3" fmla="*/ 0 h 2016"/>
                <a:gd name="T4" fmla="*/ 2016 w 2016"/>
                <a:gd name="T5" fmla="*/ 1152 h 2016"/>
                <a:gd name="T6" fmla="*/ 864 w 2016"/>
                <a:gd name="T7" fmla="*/ 2016 h 2016"/>
                <a:gd name="T8" fmla="*/ 0 w 2016"/>
                <a:gd name="T9" fmla="*/ 864 h 20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16"/>
                <a:gd name="T16" fmla="*/ 0 h 2016"/>
                <a:gd name="T17" fmla="*/ 2016 w 2016"/>
                <a:gd name="T18" fmla="*/ 2016 h 20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16" h="2016">
                  <a:moveTo>
                    <a:pt x="0" y="864"/>
                  </a:moveTo>
                  <a:lnTo>
                    <a:pt x="1152" y="0"/>
                  </a:lnTo>
                  <a:lnTo>
                    <a:pt x="2016" y="1152"/>
                  </a:lnTo>
                  <a:lnTo>
                    <a:pt x="864" y="2016"/>
                  </a:lnTo>
                  <a:lnTo>
                    <a:pt x="0" y="864"/>
                  </a:lnTo>
                  <a:close/>
                </a:path>
              </a:pathLst>
            </a:custGeom>
            <a:noFill/>
            <a:ln w="9525">
              <a:solidFill>
                <a:srgbClr val="FF99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9" name="WordArt 17">
              <a:extLst>
                <a:ext uri="{FF2B5EF4-FFF2-40B4-BE49-F238E27FC236}">
                  <a16:creationId xmlns:a16="http://schemas.microsoft.com/office/drawing/2014/main" id="{DC3D3619-2615-4C0A-A5FF-A69CA5738CC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5088" y="2016"/>
              <a:ext cx="19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FF"/>
                  </a:solidFill>
                  <a:latin typeface="Arial Black"/>
                </a:rPr>
                <a:t>5</a:t>
              </a:r>
            </a:p>
          </p:txBody>
        </p:sp>
        <p:sp>
          <p:nvSpPr>
            <p:cNvPr id="8210" name="WordArt 18">
              <a:extLst>
                <a:ext uri="{FF2B5EF4-FFF2-40B4-BE49-F238E27FC236}">
                  <a16:creationId xmlns:a16="http://schemas.microsoft.com/office/drawing/2014/main" id="{17B70614-76D3-4A67-B385-072D27FD70C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5328" y="1920"/>
              <a:ext cx="48" cy="16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FF"/>
                  </a:solidFill>
                  <a:latin typeface="Arial Black"/>
                </a:rPr>
                <a:t>2</a:t>
              </a:r>
            </a:p>
          </p:txBody>
        </p:sp>
        <p:sp>
          <p:nvSpPr>
            <p:cNvPr id="8211" name="WordArt 19">
              <a:extLst>
                <a:ext uri="{FF2B5EF4-FFF2-40B4-BE49-F238E27FC236}">
                  <a16:creationId xmlns:a16="http://schemas.microsoft.com/office/drawing/2014/main" id="{7A847326-EF9C-4555-A7FB-FE5DC7E0119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5424" y="2160"/>
              <a:ext cx="192" cy="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FF"/>
                  </a:solidFill>
                  <a:latin typeface="Arial Black"/>
                </a:rPr>
                <a:t>=</a:t>
              </a:r>
            </a:p>
          </p:txBody>
        </p:sp>
        <p:sp>
          <p:nvSpPr>
            <p:cNvPr id="8212" name="WordArt 20">
              <a:extLst>
                <a:ext uri="{FF2B5EF4-FFF2-40B4-BE49-F238E27FC236}">
                  <a16:creationId xmlns:a16="http://schemas.microsoft.com/office/drawing/2014/main" id="{2C713C81-5A81-4DC1-BE74-7E2260E57BF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5712" y="2016"/>
              <a:ext cx="38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FF"/>
                  </a:solidFill>
                  <a:latin typeface="Arial Black"/>
                </a:rPr>
                <a:t>25</a:t>
              </a:r>
            </a:p>
          </p:txBody>
        </p:sp>
      </p:grpSp>
      <p:sp>
        <p:nvSpPr>
          <p:cNvPr id="8214" name="Rectangle 22">
            <a:extLst>
              <a:ext uri="{FF2B5EF4-FFF2-40B4-BE49-F238E27FC236}">
                <a16:creationId xmlns:a16="http://schemas.microsoft.com/office/drawing/2014/main" id="{CE5569CC-8605-4570-A677-22AB4E379E6B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4665663" y="3819525"/>
            <a:ext cx="457200" cy="4572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5" name="Rectangle 23">
            <a:extLst>
              <a:ext uri="{FF2B5EF4-FFF2-40B4-BE49-F238E27FC236}">
                <a16:creationId xmlns:a16="http://schemas.microsoft.com/office/drawing/2014/main" id="{60A4D0A5-8716-4E44-B4EF-EFDC67D1DFB1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5032375" y="3548063"/>
            <a:ext cx="457200" cy="4572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6" name="Rectangle 24">
            <a:extLst>
              <a:ext uri="{FF2B5EF4-FFF2-40B4-BE49-F238E27FC236}">
                <a16:creationId xmlns:a16="http://schemas.microsoft.com/office/drawing/2014/main" id="{6CC5C486-A023-4B07-AE26-228B51689276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5400675" y="3276600"/>
            <a:ext cx="457200" cy="4572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7" name="Rectangle 25">
            <a:extLst>
              <a:ext uri="{FF2B5EF4-FFF2-40B4-BE49-F238E27FC236}">
                <a16:creationId xmlns:a16="http://schemas.microsoft.com/office/drawing/2014/main" id="{2C6C3316-B6A5-48F3-B070-A4069571E5CD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4937125" y="4187825"/>
            <a:ext cx="457200" cy="4572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8" name="Rectangle 26">
            <a:extLst>
              <a:ext uri="{FF2B5EF4-FFF2-40B4-BE49-F238E27FC236}">
                <a16:creationId xmlns:a16="http://schemas.microsoft.com/office/drawing/2014/main" id="{5B7E0AC1-7FF5-4ECB-A93E-55F2C321CFD8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5303838" y="3914775"/>
            <a:ext cx="457200" cy="4572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9" name="Rectangle 27">
            <a:extLst>
              <a:ext uri="{FF2B5EF4-FFF2-40B4-BE49-F238E27FC236}">
                <a16:creationId xmlns:a16="http://schemas.microsoft.com/office/drawing/2014/main" id="{B8682475-901E-48F4-B6CD-50385B35F1B4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5672138" y="3643313"/>
            <a:ext cx="457200" cy="4572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0" name="Rectangle 28">
            <a:extLst>
              <a:ext uri="{FF2B5EF4-FFF2-40B4-BE49-F238E27FC236}">
                <a16:creationId xmlns:a16="http://schemas.microsoft.com/office/drawing/2014/main" id="{F1B792A1-049C-4473-8E60-35324BD85FF7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5208588" y="4554538"/>
            <a:ext cx="457200" cy="4572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1" name="Rectangle 29">
            <a:extLst>
              <a:ext uri="{FF2B5EF4-FFF2-40B4-BE49-F238E27FC236}">
                <a16:creationId xmlns:a16="http://schemas.microsoft.com/office/drawing/2014/main" id="{ADE0EF91-2D9E-4288-ACE7-EE2B64A8BE63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5576888" y="4283075"/>
            <a:ext cx="457200" cy="4572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2" name="Rectangle 30">
            <a:extLst>
              <a:ext uri="{FF2B5EF4-FFF2-40B4-BE49-F238E27FC236}">
                <a16:creationId xmlns:a16="http://schemas.microsoft.com/office/drawing/2014/main" id="{8804D4E9-6AAF-4308-AA4B-718816B0DBBE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5943600" y="4010025"/>
            <a:ext cx="457200" cy="4572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3" name="Rectangle 31">
            <a:extLst>
              <a:ext uri="{FF2B5EF4-FFF2-40B4-BE49-F238E27FC236}">
                <a16:creationId xmlns:a16="http://schemas.microsoft.com/office/drawing/2014/main" id="{38333B10-F32C-483C-AC34-5B0B1A315F6F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6146800" y="2732088"/>
            <a:ext cx="457200" cy="4572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4" name="Rectangle 32">
            <a:extLst>
              <a:ext uri="{FF2B5EF4-FFF2-40B4-BE49-F238E27FC236}">
                <a16:creationId xmlns:a16="http://schemas.microsoft.com/office/drawing/2014/main" id="{1E7B8D87-995D-4CDB-B4DA-0258CEB3DD56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6419850" y="3098800"/>
            <a:ext cx="457200" cy="4572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5" name="Rectangle 33">
            <a:extLst>
              <a:ext uri="{FF2B5EF4-FFF2-40B4-BE49-F238E27FC236}">
                <a16:creationId xmlns:a16="http://schemas.microsoft.com/office/drawing/2014/main" id="{0ED40D8E-9A1B-4096-9A4B-0F87CCE2416F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6691313" y="3467100"/>
            <a:ext cx="457200" cy="4572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6" name="Rectangle 34">
            <a:extLst>
              <a:ext uri="{FF2B5EF4-FFF2-40B4-BE49-F238E27FC236}">
                <a16:creationId xmlns:a16="http://schemas.microsoft.com/office/drawing/2014/main" id="{F7553BDE-9A9B-42F4-89C0-85813955B2DF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4133850" y="3084513"/>
            <a:ext cx="457200" cy="4572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7" name="Rectangle 35">
            <a:extLst>
              <a:ext uri="{FF2B5EF4-FFF2-40B4-BE49-F238E27FC236}">
                <a16:creationId xmlns:a16="http://schemas.microsoft.com/office/drawing/2014/main" id="{5168D470-4FE8-46AF-8A6A-AC3A9C89CB94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4500563" y="2813050"/>
            <a:ext cx="457200" cy="4572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8" name="Rectangle 36">
            <a:extLst>
              <a:ext uri="{FF2B5EF4-FFF2-40B4-BE49-F238E27FC236}">
                <a16:creationId xmlns:a16="http://schemas.microsoft.com/office/drawing/2014/main" id="{308B7E7F-A41D-4F03-942F-A6A2E30C2EC3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4868863" y="2541588"/>
            <a:ext cx="457200" cy="4572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9" name="Rectangle 37">
            <a:extLst>
              <a:ext uri="{FF2B5EF4-FFF2-40B4-BE49-F238E27FC236}">
                <a16:creationId xmlns:a16="http://schemas.microsoft.com/office/drawing/2014/main" id="{4BC0B4A9-850F-46B6-9E95-CD8586A68514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4405313" y="3452813"/>
            <a:ext cx="457200" cy="4572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0" name="Rectangle 38">
            <a:extLst>
              <a:ext uri="{FF2B5EF4-FFF2-40B4-BE49-F238E27FC236}">
                <a16:creationId xmlns:a16="http://schemas.microsoft.com/office/drawing/2014/main" id="{C0B257C6-9D6F-4B88-8E43-961AC76A819B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4773613" y="3179763"/>
            <a:ext cx="457200" cy="4572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1" name="Rectangle 39">
            <a:extLst>
              <a:ext uri="{FF2B5EF4-FFF2-40B4-BE49-F238E27FC236}">
                <a16:creationId xmlns:a16="http://schemas.microsoft.com/office/drawing/2014/main" id="{897B2D41-5C2A-4D24-9BA6-E5AA51C19EED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5140325" y="2908300"/>
            <a:ext cx="457200" cy="4572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2" name="Rectangle 40">
            <a:extLst>
              <a:ext uri="{FF2B5EF4-FFF2-40B4-BE49-F238E27FC236}">
                <a16:creationId xmlns:a16="http://schemas.microsoft.com/office/drawing/2014/main" id="{22E4545E-8398-4200-BB3B-AAA143BEE5DF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5603875" y="1997075"/>
            <a:ext cx="457200" cy="4572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3" name="Rectangle 41">
            <a:extLst>
              <a:ext uri="{FF2B5EF4-FFF2-40B4-BE49-F238E27FC236}">
                <a16:creationId xmlns:a16="http://schemas.microsoft.com/office/drawing/2014/main" id="{23281AD9-C1AD-494E-85E1-5BC902348B7E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5875338" y="2363788"/>
            <a:ext cx="457200" cy="4572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6" name="Rectangle 44">
            <a:extLst>
              <a:ext uri="{FF2B5EF4-FFF2-40B4-BE49-F238E27FC236}">
                <a16:creationId xmlns:a16="http://schemas.microsoft.com/office/drawing/2014/main" id="{A0A6B1D6-A255-4736-82A5-639F869E5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105400"/>
            <a:ext cx="4572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7" name="Rectangle 45">
            <a:extLst>
              <a:ext uri="{FF2B5EF4-FFF2-40B4-BE49-F238E27FC236}">
                <a16:creationId xmlns:a16="http://schemas.microsoft.com/office/drawing/2014/main" id="{B3B6DAAD-38E9-4CE1-8C1D-AD0D7AA2A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105400"/>
            <a:ext cx="4572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8" name="Rectangle 46">
            <a:extLst>
              <a:ext uri="{FF2B5EF4-FFF2-40B4-BE49-F238E27FC236}">
                <a16:creationId xmlns:a16="http://schemas.microsoft.com/office/drawing/2014/main" id="{12CD0761-29DE-40C8-BD40-615D382F6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562600"/>
            <a:ext cx="4572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9" name="Rectangle 47">
            <a:extLst>
              <a:ext uri="{FF2B5EF4-FFF2-40B4-BE49-F238E27FC236}">
                <a16:creationId xmlns:a16="http://schemas.microsoft.com/office/drawing/2014/main" id="{C4128752-15E9-4FC9-AB1B-1A258D823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562600"/>
            <a:ext cx="4572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40" name="Rectangle 48">
            <a:extLst>
              <a:ext uri="{FF2B5EF4-FFF2-40B4-BE49-F238E27FC236}">
                <a16:creationId xmlns:a16="http://schemas.microsoft.com/office/drawing/2014/main" id="{0C1FC154-F3BA-46E4-A976-BA5DEF60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562600"/>
            <a:ext cx="4572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41" name="Rectangle 49">
            <a:extLst>
              <a:ext uri="{FF2B5EF4-FFF2-40B4-BE49-F238E27FC236}">
                <a16:creationId xmlns:a16="http://schemas.microsoft.com/office/drawing/2014/main" id="{940E8914-0336-4C17-9F60-9F4CFDECB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6019800"/>
            <a:ext cx="4572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42" name="Rectangle 50">
            <a:extLst>
              <a:ext uri="{FF2B5EF4-FFF2-40B4-BE49-F238E27FC236}">
                <a16:creationId xmlns:a16="http://schemas.microsoft.com/office/drawing/2014/main" id="{52107FF5-DE93-4F78-96FE-E0DC859C0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6019800"/>
            <a:ext cx="4572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43" name="Rectangle 51">
            <a:extLst>
              <a:ext uri="{FF2B5EF4-FFF2-40B4-BE49-F238E27FC236}">
                <a16:creationId xmlns:a16="http://schemas.microsoft.com/office/drawing/2014/main" id="{74017BBB-882D-4A9D-A702-11CFDF065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6019800"/>
            <a:ext cx="4572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44" name="Rectangle 52">
            <a:extLst>
              <a:ext uri="{FF2B5EF4-FFF2-40B4-BE49-F238E27FC236}">
                <a16:creationId xmlns:a16="http://schemas.microsoft.com/office/drawing/2014/main" id="{B9732E0B-FED1-4293-9709-6CF7D3CC1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648200"/>
            <a:ext cx="4572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45" name="Rectangle 53">
            <a:extLst>
              <a:ext uri="{FF2B5EF4-FFF2-40B4-BE49-F238E27FC236}">
                <a16:creationId xmlns:a16="http://schemas.microsoft.com/office/drawing/2014/main" id="{497EDFCB-FE50-4296-A749-842CFB084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733800"/>
            <a:ext cx="4572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46" name="Rectangle 54">
            <a:extLst>
              <a:ext uri="{FF2B5EF4-FFF2-40B4-BE49-F238E27FC236}">
                <a16:creationId xmlns:a16="http://schemas.microsoft.com/office/drawing/2014/main" id="{4F042B49-A1B1-4396-B32D-7DEFFC8B1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91000"/>
            <a:ext cx="4572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47" name="Rectangle 55">
            <a:extLst>
              <a:ext uri="{FF2B5EF4-FFF2-40B4-BE49-F238E27FC236}">
                <a16:creationId xmlns:a16="http://schemas.microsoft.com/office/drawing/2014/main" id="{CF7407F9-BDAD-4B7E-B097-B17B182DD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48" name="Rectangle 56">
            <a:extLst>
              <a:ext uri="{FF2B5EF4-FFF2-40B4-BE49-F238E27FC236}">
                <a16:creationId xmlns:a16="http://schemas.microsoft.com/office/drawing/2014/main" id="{A8175D33-B6BF-4B26-80EC-230DD3BC6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91000"/>
            <a:ext cx="4572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49" name="Rectangle 57">
            <a:extLst>
              <a:ext uri="{FF2B5EF4-FFF2-40B4-BE49-F238E27FC236}">
                <a16:creationId xmlns:a16="http://schemas.microsoft.com/office/drawing/2014/main" id="{AC390A9F-E470-446F-95C7-F6454724C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648200"/>
            <a:ext cx="4572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50" name="Rectangle 58">
            <a:extLst>
              <a:ext uri="{FF2B5EF4-FFF2-40B4-BE49-F238E27FC236}">
                <a16:creationId xmlns:a16="http://schemas.microsoft.com/office/drawing/2014/main" id="{C28C4CA6-9718-4F74-85CB-630CCBE9C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733800"/>
            <a:ext cx="4572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51" name="Rectangle 59">
            <a:extLst>
              <a:ext uri="{FF2B5EF4-FFF2-40B4-BE49-F238E27FC236}">
                <a16:creationId xmlns:a16="http://schemas.microsoft.com/office/drawing/2014/main" id="{A2B55D64-CD6D-4B62-A89C-A110ED28D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733800"/>
            <a:ext cx="4572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52" name="Rectangle 60">
            <a:extLst>
              <a:ext uri="{FF2B5EF4-FFF2-40B4-BE49-F238E27FC236}">
                <a16:creationId xmlns:a16="http://schemas.microsoft.com/office/drawing/2014/main" id="{9CB97FD6-C896-4532-B648-C104B87F4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4572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53" name="Rectangle 61">
            <a:extLst>
              <a:ext uri="{FF2B5EF4-FFF2-40B4-BE49-F238E27FC236}">
                <a16:creationId xmlns:a16="http://schemas.microsoft.com/office/drawing/2014/main" id="{530747E0-8E4E-4B37-ACF1-7C4A514B1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191000"/>
            <a:ext cx="4572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54" name="Rectangle 62">
            <a:extLst>
              <a:ext uri="{FF2B5EF4-FFF2-40B4-BE49-F238E27FC236}">
                <a16:creationId xmlns:a16="http://schemas.microsoft.com/office/drawing/2014/main" id="{31077BBC-8886-464C-88CE-0C11FFE13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91000"/>
            <a:ext cx="4572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55" name="Rectangle 63">
            <a:extLst>
              <a:ext uri="{FF2B5EF4-FFF2-40B4-BE49-F238E27FC236}">
                <a16:creationId xmlns:a16="http://schemas.microsoft.com/office/drawing/2014/main" id="{83789477-1A6F-4B1C-9C22-BDA54E0FD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648200"/>
            <a:ext cx="4572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56" name="Rectangle 64">
            <a:extLst>
              <a:ext uri="{FF2B5EF4-FFF2-40B4-BE49-F238E27FC236}">
                <a16:creationId xmlns:a16="http://schemas.microsoft.com/office/drawing/2014/main" id="{73530C65-ECAD-43D4-875F-939052DC0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648200"/>
            <a:ext cx="4572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57" name="Rectangle 65">
            <a:extLst>
              <a:ext uri="{FF2B5EF4-FFF2-40B4-BE49-F238E27FC236}">
                <a16:creationId xmlns:a16="http://schemas.microsoft.com/office/drawing/2014/main" id="{85EBBAC7-BD99-498C-A485-5E90707CE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276600"/>
            <a:ext cx="4572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58" name="Rectangle 66">
            <a:extLst>
              <a:ext uri="{FF2B5EF4-FFF2-40B4-BE49-F238E27FC236}">
                <a16:creationId xmlns:a16="http://schemas.microsoft.com/office/drawing/2014/main" id="{9E76DB49-66F7-46E7-AAC2-811958231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76600"/>
            <a:ext cx="4572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59" name="Rectangle 67">
            <a:extLst>
              <a:ext uri="{FF2B5EF4-FFF2-40B4-BE49-F238E27FC236}">
                <a16:creationId xmlns:a16="http://schemas.microsoft.com/office/drawing/2014/main" id="{B8087DDB-5798-454B-939D-BA9230787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276600"/>
            <a:ext cx="457200" cy="457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62" name="WordArt 70">
            <a:extLst>
              <a:ext uri="{FF2B5EF4-FFF2-40B4-BE49-F238E27FC236}">
                <a16:creationId xmlns:a16="http://schemas.microsoft.com/office/drawing/2014/main" id="{0E501AB6-3AE2-4F68-BAD0-880F32DAEDC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419600" y="4800600"/>
            <a:ext cx="152400" cy="266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3</a:t>
            </a:r>
          </a:p>
        </p:txBody>
      </p:sp>
      <p:sp>
        <p:nvSpPr>
          <p:cNvPr id="8263" name="WordArt 71">
            <a:extLst>
              <a:ext uri="{FF2B5EF4-FFF2-40B4-BE49-F238E27FC236}">
                <a16:creationId xmlns:a16="http://schemas.microsoft.com/office/drawing/2014/main" id="{435A2DDF-FEAD-4BFA-BBC4-EAD8E4F43A9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114800" y="4191000"/>
            <a:ext cx="152400" cy="266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4</a:t>
            </a:r>
          </a:p>
        </p:txBody>
      </p:sp>
      <p:sp>
        <p:nvSpPr>
          <p:cNvPr id="8264" name="WordArt 72">
            <a:extLst>
              <a:ext uri="{FF2B5EF4-FFF2-40B4-BE49-F238E27FC236}">
                <a16:creationId xmlns:a16="http://schemas.microsoft.com/office/drawing/2014/main" id="{FBFD3850-3391-492C-BB42-6926D4E0CAB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0" y="4191000"/>
            <a:ext cx="152400" cy="266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5</a:t>
            </a:r>
          </a:p>
        </p:txBody>
      </p:sp>
      <p:sp>
        <p:nvSpPr>
          <p:cNvPr id="8265" name="Rectangle 73">
            <a:extLst>
              <a:ext uri="{FF2B5EF4-FFF2-40B4-BE49-F238E27FC236}">
                <a16:creationId xmlns:a16="http://schemas.microsoft.com/office/drawing/2014/main" id="{8622337B-24A5-473B-86D1-E538B243FF2B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5780088" y="2998788"/>
            <a:ext cx="457200" cy="4572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66" name="Rectangle 74">
            <a:extLst>
              <a:ext uri="{FF2B5EF4-FFF2-40B4-BE49-F238E27FC236}">
                <a16:creationId xmlns:a16="http://schemas.microsoft.com/office/drawing/2014/main" id="{7AEC4A1E-6B5C-4B00-B1CA-68A0C23A666C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6053138" y="3365500"/>
            <a:ext cx="457200" cy="4572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67" name="Rectangle 75">
            <a:extLst>
              <a:ext uri="{FF2B5EF4-FFF2-40B4-BE49-F238E27FC236}">
                <a16:creationId xmlns:a16="http://schemas.microsoft.com/office/drawing/2014/main" id="{5973DF9D-D300-4265-87D8-056F117A839F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6324600" y="3733800"/>
            <a:ext cx="457200" cy="4572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68" name="Rectangle 76">
            <a:extLst>
              <a:ext uri="{FF2B5EF4-FFF2-40B4-BE49-F238E27FC236}">
                <a16:creationId xmlns:a16="http://schemas.microsoft.com/office/drawing/2014/main" id="{04601F86-81EE-41D2-AD63-94A53708B800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5237163" y="2263775"/>
            <a:ext cx="457200" cy="4572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69" name="Rectangle 77">
            <a:extLst>
              <a:ext uri="{FF2B5EF4-FFF2-40B4-BE49-F238E27FC236}">
                <a16:creationId xmlns:a16="http://schemas.microsoft.com/office/drawing/2014/main" id="{047F38CC-15A6-4472-BF88-685E18B5C8F0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5508625" y="2630488"/>
            <a:ext cx="457200" cy="4572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70" name="Rectangle 78">
            <a:extLst>
              <a:ext uri="{FF2B5EF4-FFF2-40B4-BE49-F238E27FC236}">
                <a16:creationId xmlns:a16="http://schemas.microsoft.com/office/drawing/2014/main" id="{A79E05B7-B824-4B46-8A9C-F4F4B5324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105400"/>
            <a:ext cx="457200" cy="4572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71" name="Rectangle 79">
            <a:extLst>
              <a:ext uri="{FF2B5EF4-FFF2-40B4-BE49-F238E27FC236}">
                <a16:creationId xmlns:a16="http://schemas.microsoft.com/office/drawing/2014/main" id="{1F78F4AC-EC39-4279-8C78-555189863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105400"/>
            <a:ext cx="457200" cy="4572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72" name="Rectangle 80">
            <a:extLst>
              <a:ext uri="{FF2B5EF4-FFF2-40B4-BE49-F238E27FC236}">
                <a16:creationId xmlns:a16="http://schemas.microsoft.com/office/drawing/2014/main" id="{D7938AD4-B5EE-4B9B-BA0D-967F4F518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105400"/>
            <a:ext cx="457200" cy="4572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73" name="Rectangle 81">
            <a:extLst>
              <a:ext uri="{FF2B5EF4-FFF2-40B4-BE49-F238E27FC236}">
                <a16:creationId xmlns:a16="http://schemas.microsoft.com/office/drawing/2014/main" id="{6AF57566-7FF4-404B-9C1C-1EC6B290D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562600"/>
            <a:ext cx="457200" cy="4572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74" name="Rectangle 82">
            <a:extLst>
              <a:ext uri="{FF2B5EF4-FFF2-40B4-BE49-F238E27FC236}">
                <a16:creationId xmlns:a16="http://schemas.microsoft.com/office/drawing/2014/main" id="{1DEAEB05-FEB2-4C39-8080-93A0434AA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562600"/>
            <a:ext cx="457200" cy="4572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75" name="Rectangle 83">
            <a:extLst>
              <a:ext uri="{FF2B5EF4-FFF2-40B4-BE49-F238E27FC236}">
                <a16:creationId xmlns:a16="http://schemas.microsoft.com/office/drawing/2014/main" id="{AB6F799D-52C1-4AEE-B220-18BA28C96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562600"/>
            <a:ext cx="457200" cy="4572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76" name="Rectangle 84">
            <a:extLst>
              <a:ext uri="{FF2B5EF4-FFF2-40B4-BE49-F238E27FC236}">
                <a16:creationId xmlns:a16="http://schemas.microsoft.com/office/drawing/2014/main" id="{EBACA308-D2DA-4603-BCAB-67DCB1313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6019800"/>
            <a:ext cx="457200" cy="4572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77" name="Rectangle 85">
            <a:extLst>
              <a:ext uri="{FF2B5EF4-FFF2-40B4-BE49-F238E27FC236}">
                <a16:creationId xmlns:a16="http://schemas.microsoft.com/office/drawing/2014/main" id="{5179A0FD-AE9A-41BC-971C-EA3B963F3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6019800"/>
            <a:ext cx="457200" cy="4572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78" name="Rectangle 86">
            <a:extLst>
              <a:ext uri="{FF2B5EF4-FFF2-40B4-BE49-F238E27FC236}">
                <a16:creationId xmlns:a16="http://schemas.microsoft.com/office/drawing/2014/main" id="{F7DEA95A-5ECD-4BAD-A8C1-D96C45903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6019800"/>
            <a:ext cx="457200" cy="4572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79" name="Rectangle 87">
            <a:extLst>
              <a:ext uri="{FF2B5EF4-FFF2-40B4-BE49-F238E27FC236}">
                <a16:creationId xmlns:a16="http://schemas.microsoft.com/office/drawing/2014/main" id="{863A6ECC-FC7A-44BD-96FC-DF9A5AF0D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648200"/>
            <a:ext cx="457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80" name="Rectangle 88">
            <a:extLst>
              <a:ext uri="{FF2B5EF4-FFF2-40B4-BE49-F238E27FC236}">
                <a16:creationId xmlns:a16="http://schemas.microsoft.com/office/drawing/2014/main" id="{1EF220FF-4987-4B54-8530-7282479A4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733800"/>
            <a:ext cx="457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81" name="Rectangle 89">
            <a:extLst>
              <a:ext uri="{FF2B5EF4-FFF2-40B4-BE49-F238E27FC236}">
                <a16:creationId xmlns:a16="http://schemas.microsoft.com/office/drawing/2014/main" id="{8213BFB3-B899-4DFC-8081-13AA4E785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91000"/>
            <a:ext cx="457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82" name="Rectangle 90">
            <a:extLst>
              <a:ext uri="{FF2B5EF4-FFF2-40B4-BE49-F238E27FC236}">
                <a16:creationId xmlns:a16="http://schemas.microsoft.com/office/drawing/2014/main" id="{77B50C86-A38F-48BA-908A-BE0AB340B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276600"/>
            <a:ext cx="457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83" name="Rectangle 91">
            <a:extLst>
              <a:ext uri="{FF2B5EF4-FFF2-40B4-BE49-F238E27FC236}">
                <a16:creationId xmlns:a16="http://schemas.microsoft.com/office/drawing/2014/main" id="{3F007FD6-5342-4A7F-81CE-BFD6152A7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91000"/>
            <a:ext cx="457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84" name="Rectangle 92">
            <a:extLst>
              <a:ext uri="{FF2B5EF4-FFF2-40B4-BE49-F238E27FC236}">
                <a16:creationId xmlns:a16="http://schemas.microsoft.com/office/drawing/2014/main" id="{C04F4D18-3F57-4FA5-B1BF-441E6B401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648200"/>
            <a:ext cx="457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85" name="Rectangle 93">
            <a:extLst>
              <a:ext uri="{FF2B5EF4-FFF2-40B4-BE49-F238E27FC236}">
                <a16:creationId xmlns:a16="http://schemas.microsoft.com/office/drawing/2014/main" id="{0C68A35F-9EF3-4DC4-905D-E9C136362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733800"/>
            <a:ext cx="457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86" name="Rectangle 94">
            <a:extLst>
              <a:ext uri="{FF2B5EF4-FFF2-40B4-BE49-F238E27FC236}">
                <a16:creationId xmlns:a16="http://schemas.microsoft.com/office/drawing/2014/main" id="{E40453A7-0730-45FE-B414-F473B8E13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733800"/>
            <a:ext cx="457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87" name="Rectangle 95">
            <a:extLst>
              <a:ext uri="{FF2B5EF4-FFF2-40B4-BE49-F238E27FC236}">
                <a16:creationId xmlns:a16="http://schemas.microsoft.com/office/drawing/2014/main" id="{968600B8-4098-428A-B475-1CAA2727F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457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88" name="Rectangle 96">
            <a:extLst>
              <a:ext uri="{FF2B5EF4-FFF2-40B4-BE49-F238E27FC236}">
                <a16:creationId xmlns:a16="http://schemas.microsoft.com/office/drawing/2014/main" id="{59117114-84F3-4147-9AE0-5022FBFC7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191000"/>
            <a:ext cx="457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89" name="Rectangle 97">
            <a:extLst>
              <a:ext uri="{FF2B5EF4-FFF2-40B4-BE49-F238E27FC236}">
                <a16:creationId xmlns:a16="http://schemas.microsoft.com/office/drawing/2014/main" id="{B4B234E4-5384-4D43-9374-CA435C507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91000"/>
            <a:ext cx="457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90" name="Rectangle 98">
            <a:extLst>
              <a:ext uri="{FF2B5EF4-FFF2-40B4-BE49-F238E27FC236}">
                <a16:creationId xmlns:a16="http://schemas.microsoft.com/office/drawing/2014/main" id="{F13E15AD-2AE9-4D84-9203-927A16854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648200"/>
            <a:ext cx="457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91" name="Rectangle 99">
            <a:extLst>
              <a:ext uri="{FF2B5EF4-FFF2-40B4-BE49-F238E27FC236}">
                <a16:creationId xmlns:a16="http://schemas.microsoft.com/office/drawing/2014/main" id="{35E62F5D-80D6-4758-8EE6-D7CE0CBB8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648200"/>
            <a:ext cx="457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92" name="Rectangle 100">
            <a:extLst>
              <a:ext uri="{FF2B5EF4-FFF2-40B4-BE49-F238E27FC236}">
                <a16:creationId xmlns:a16="http://schemas.microsoft.com/office/drawing/2014/main" id="{CD560909-37E3-4E34-A20C-D261CD980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276600"/>
            <a:ext cx="457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93" name="Rectangle 101">
            <a:extLst>
              <a:ext uri="{FF2B5EF4-FFF2-40B4-BE49-F238E27FC236}">
                <a16:creationId xmlns:a16="http://schemas.microsoft.com/office/drawing/2014/main" id="{54959651-7BB1-4473-A1A1-0D3F8F97B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76600"/>
            <a:ext cx="457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94" name="Rectangle 102">
            <a:extLst>
              <a:ext uri="{FF2B5EF4-FFF2-40B4-BE49-F238E27FC236}">
                <a16:creationId xmlns:a16="http://schemas.microsoft.com/office/drawing/2014/main" id="{31D1E3B3-CB84-4C68-A96B-BE414216D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276600"/>
            <a:ext cx="457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95" name="Rectangle 103">
            <a:extLst>
              <a:ext uri="{FF2B5EF4-FFF2-40B4-BE49-F238E27FC236}">
                <a16:creationId xmlns:a16="http://schemas.microsoft.com/office/drawing/2014/main" id="{B2B5A276-02BD-4348-80DB-9A2D4F6365BC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4679950" y="3803650"/>
            <a:ext cx="457200" cy="4572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96" name="Rectangle 104">
            <a:extLst>
              <a:ext uri="{FF2B5EF4-FFF2-40B4-BE49-F238E27FC236}">
                <a16:creationId xmlns:a16="http://schemas.microsoft.com/office/drawing/2014/main" id="{7DA3106E-D429-471F-B5F9-9F4C0D92D65C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5046663" y="3532188"/>
            <a:ext cx="457200" cy="4572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97" name="Rectangle 105">
            <a:extLst>
              <a:ext uri="{FF2B5EF4-FFF2-40B4-BE49-F238E27FC236}">
                <a16:creationId xmlns:a16="http://schemas.microsoft.com/office/drawing/2014/main" id="{9CB68BDB-E062-4689-83AF-594C4DE1E2D2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5414963" y="3260725"/>
            <a:ext cx="457200" cy="4572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98" name="Rectangle 106">
            <a:extLst>
              <a:ext uri="{FF2B5EF4-FFF2-40B4-BE49-F238E27FC236}">
                <a16:creationId xmlns:a16="http://schemas.microsoft.com/office/drawing/2014/main" id="{FE9248AD-63C9-4261-90A7-794746181A18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4951413" y="4171950"/>
            <a:ext cx="457200" cy="4572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99" name="Rectangle 107">
            <a:extLst>
              <a:ext uri="{FF2B5EF4-FFF2-40B4-BE49-F238E27FC236}">
                <a16:creationId xmlns:a16="http://schemas.microsoft.com/office/drawing/2014/main" id="{19FDC0EC-A389-42BE-BD35-BE4856E407B1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5318125" y="3898900"/>
            <a:ext cx="457200" cy="4572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00" name="Rectangle 108">
            <a:extLst>
              <a:ext uri="{FF2B5EF4-FFF2-40B4-BE49-F238E27FC236}">
                <a16:creationId xmlns:a16="http://schemas.microsoft.com/office/drawing/2014/main" id="{CF25DCBE-9EDF-48D9-ABED-A6256F16C431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5686425" y="3627438"/>
            <a:ext cx="457200" cy="4572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01" name="Rectangle 109">
            <a:extLst>
              <a:ext uri="{FF2B5EF4-FFF2-40B4-BE49-F238E27FC236}">
                <a16:creationId xmlns:a16="http://schemas.microsoft.com/office/drawing/2014/main" id="{F5720114-88BB-4F63-B0C7-C7F79A67CEAC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5222875" y="4538663"/>
            <a:ext cx="457200" cy="4572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02" name="Rectangle 110">
            <a:extLst>
              <a:ext uri="{FF2B5EF4-FFF2-40B4-BE49-F238E27FC236}">
                <a16:creationId xmlns:a16="http://schemas.microsoft.com/office/drawing/2014/main" id="{945E99E9-D2ED-434F-8E65-F653F5D49838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5591175" y="4267200"/>
            <a:ext cx="457200" cy="4572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03" name="Rectangle 111">
            <a:extLst>
              <a:ext uri="{FF2B5EF4-FFF2-40B4-BE49-F238E27FC236}">
                <a16:creationId xmlns:a16="http://schemas.microsoft.com/office/drawing/2014/main" id="{E212CFB9-6700-4BD7-B25B-6EDA89D3BC9D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5957888" y="3994150"/>
            <a:ext cx="457200" cy="4572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04" name="Rectangle 112">
            <a:extLst>
              <a:ext uri="{FF2B5EF4-FFF2-40B4-BE49-F238E27FC236}">
                <a16:creationId xmlns:a16="http://schemas.microsoft.com/office/drawing/2014/main" id="{0775FB7F-1A31-450C-939E-A06C434DF427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6161088" y="2716213"/>
            <a:ext cx="457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05" name="Rectangle 113">
            <a:extLst>
              <a:ext uri="{FF2B5EF4-FFF2-40B4-BE49-F238E27FC236}">
                <a16:creationId xmlns:a16="http://schemas.microsoft.com/office/drawing/2014/main" id="{EDD3E3D7-0C1C-44DE-88DA-236C59196057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6434138" y="3082925"/>
            <a:ext cx="457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06" name="Rectangle 114">
            <a:extLst>
              <a:ext uri="{FF2B5EF4-FFF2-40B4-BE49-F238E27FC236}">
                <a16:creationId xmlns:a16="http://schemas.microsoft.com/office/drawing/2014/main" id="{BB334954-149A-4120-8290-7648E1F5D3A5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6705600" y="3451225"/>
            <a:ext cx="457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07" name="Rectangle 115">
            <a:extLst>
              <a:ext uri="{FF2B5EF4-FFF2-40B4-BE49-F238E27FC236}">
                <a16:creationId xmlns:a16="http://schemas.microsoft.com/office/drawing/2014/main" id="{E7B86113-8FF6-4F13-96E8-6BE2864D6711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4148138" y="3068638"/>
            <a:ext cx="457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08" name="Rectangle 116">
            <a:extLst>
              <a:ext uri="{FF2B5EF4-FFF2-40B4-BE49-F238E27FC236}">
                <a16:creationId xmlns:a16="http://schemas.microsoft.com/office/drawing/2014/main" id="{5947EA41-5D30-4C11-9FA0-C5A876711DA4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4514850" y="2797175"/>
            <a:ext cx="457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09" name="Rectangle 117">
            <a:extLst>
              <a:ext uri="{FF2B5EF4-FFF2-40B4-BE49-F238E27FC236}">
                <a16:creationId xmlns:a16="http://schemas.microsoft.com/office/drawing/2014/main" id="{AC9C1724-C72F-45C9-AC9C-BE2F9E6BF6DE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4883150" y="2525713"/>
            <a:ext cx="457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10" name="Rectangle 118">
            <a:extLst>
              <a:ext uri="{FF2B5EF4-FFF2-40B4-BE49-F238E27FC236}">
                <a16:creationId xmlns:a16="http://schemas.microsoft.com/office/drawing/2014/main" id="{2504E321-8848-4B10-8711-ECC5B05C5AA8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4419600" y="3436938"/>
            <a:ext cx="457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11" name="Rectangle 119">
            <a:extLst>
              <a:ext uri="{FF2B5EF4-FFF2-40B4-BE49-F238E27FC236}">
                <a16:creationId xmlns:a16="http://schemas.microsoft.com/office/drawing/2014/main" id="{F9D6D832-483B-41EA-A2C5-6F1F99049FA2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4787900" y="3163888"/>
            <a:ext cx="457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12" name="Rectangle 120">
            <a:extLst>
              <a:ext uri="{FF2B5EF4-FFF2-40B4-BE49-F238E27FC236}">
                <a16:creationId xmlns:a16="http://schemas.microsoft.com/office/drawing/2014/main" id="{76E19590-D5F6-4074-978E-B4926AB71A4A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5154613" y="2892425"/>
            <a:ext cx="457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13" name="Rectangle 121">
            <a:extLst>
              <a:ext uri="{FF2B5EF4-FFF2-40B4-BE49-F238E27FC236}">
                <a16:creationId xmlns:a16="http://schemas.microsoft.com/office/drawing/2014/main" id="{A6164575-8A9C-4AAC-9CD9-59A95A5F113A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5618163" y="1981200"/>
            <a:ext cx="457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14" name="Rectangle 122">
            <a:extLst>
              <a:ext uri="{FF2B5EF4-FFF2-40B4-BE49-F238E27FC236}">
                <a16:creationId xmlns:a16="http://schemas.microsoft.com/office/drawing/2014/main" id="{2049417E-F8FE-4660-9072-7339B3DAC32A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5889625" y="2347913"/>
            <a:ext cx="457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15" name="Rectangle 123">
            <a:extLst>
              <a:ext uri="{FF2B5EF4-FFF2-40B4-BE49-F238E27FC236}">
                <a16:creationId xmlns:a16="http://schemas.microsoft.com/office/drawing/2014/main" id="{DFD0006B-8242-4CC1-9A63-E3D42BE0C884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5794375" y="2982913"/>
            <a:ext cx="457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16" name="Rectangle 124">
            <a:extLst>
              <a:ext uri="{FF2B5EF4-FFF2-40B4-BE49-F238E27FC236}">
                <a16:creationId xmlns:a16="http://schemas.microsoft.com/office/drawing/2014/main" id="{76B374F8-25A6-4EB2-A1CD-0956342663F0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6067425" y="3349625"/>
            <a:ext cx="457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17" name="Rectangle 125">
            <a:extLst>
              <a:ext uri="{FF2B5EF4-FFF2-40B4-BE49-F238E27FC236}">
                <a16:creationId xmlns:a16="http://schemas.microsoft.com/office/drawing/2014/main" id="{6ABEF223-B47E-4E4E-AF34-02C7FB556AB4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6338888" y="3717925"/>
            <a:ext cx="457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18" name="Rectangle 126">
            <a:extLst>
              <a:ext uri="{FF2B5EF4-FFF2-40B4-BE49-F238E27FC236}">
                <a16:creationId xmlns:a16="http://schemas.microsoft.com/office/drawing/2014/main" id="{24880B98-D711-4F38-A7BC-B1C1B3F71719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5251450" y="2247900"/>
            <a:ext cx="457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19" name="Rectangle 127">
            <a:extLst>
              <a:ext uri="{FF2B5EF4-FFF2-40B4-BE49-F238E27FC236}">
                <a16:creationId xmlns:a16="http://schemas.microsoft.com/office/drawing/2014/main" id="{A20C31E7-E8D4-454C-8654-18CDE8C4F613}"/>
              </a:ext>
            </a:extLst>
          </p:cNvPr>
          <p:cNvSpPr>
            <a:spLocks noChangeArrowheads="1"/>
          </p:cNvSpPr>
          <p:nvPr/>
        </p:nvSpPr>
        <p:spPr bwMode="auto">
          <a:xfrm rot="-2191281">
            <a:off x="5522913" y="2614613"/>
            <a:ext cx="4572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26" name="Rectangle 134">
            <a:extLst>
              <a:ext uri="{FF2B5EF4-FFF2-40B4-BE49-F238E27FC236}">
                <a16:creationId xmlns:a16="http://schemas.microsoft.com/office/drawing/2014/main" id="{69504A27-EAEA-41D5-AAFB-10C35DD02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029200"/>
            <a:ext cx="3048000" cy="15541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sr-Cyrl-CS" altLang="en-US">
              <a:solidFill>
                <a:srgbClr val="FF0000"/>
              </a:solidFill>
            </a:endParaRPr>
          </a:p>
          <a:p>
            <a:pPr algn="ctr" eaLnBrk="1" hangingPunct="1"/>
            <a:r>
              <a:rPr lang="sr-Cyrl-CS" altLang="en-US" sz="3200" u="none">
                <a:solidFill>
                  <a:srgbClr val="0000FF"/>
                </a:solidFill>
              </a:rPr>
              <a:t>3</a:t>
            </a:r>
            <a:r>
              <a:rPr lang="en-US" altLang="en-US" sz="3200" u="none">
                <a:solidFill>
                  <a:srgbClr val="0000FF"/>
                </a:solidFill>
                <a:cs typeface="Arial" panose="020B0604020202020204" pitchFamily="34" charset="0"/>
              </a:rPr>
              <a:t>²</a:t>
            </a:r>
            <a:r>
              <a:rPr lang="sr-Cyrl-CS" altLang="en-US" sz="3200" u="none">
                <a:solidFill>
                  <a:srgbClr val="0000FF"/>
                </a:solidFill>
                <a:cs typeface="Arial" panose="020B0604020202020204" pitchFamily="34" charset="0"/>
              </a:rPr>
              <a:t> + 4</a:t>
            </a:r>
            <a:r>
              <a:rPr lang="en-US" altLang="en-US" sz="3200" u="none">
                <a:solidFill>
                  <a:srgbClr val="0000FF"/>
                </a:solidFill>
                <a:cs typeface="Arial" panose="020B0604020202020204" pitchFamily="34" charset="0"/>
              </a:rPr>
              <a:t>²</a:t>
            </a:r>
            <a:r>
              <a:rPr lang="sr-Cyrl-CS" altLang="en-US" sz="3200" u="none">
                <a:solidFill>
                  <a:srgbClr val="0000FF"/>
                </a:solidFill>
                <a:cs typeface="Arial" panose="020B0604020202020204" pitchFamily="34" charset="0"/>
              </a:rPr>
              <a:t> = 5</a:t>
            </a:r>
            <a:r>
              <a:rPr lang="en-US" altLang="en-US" sz="3200" u="none">
                <a:solidFill>
                  <a:srgbClr val="0000FF"/>
                </a:solidFill>
                <a:cs typeface="Arial" panose="020B0604020202020204" pitchFamily="34" charset="0"/>
              </a:rPr>
              <a:t>²</a:t>
            </a:r>
            <a:endParaRPr lang="sr-Cyrl-CS" altLang="en-US" sz="3200" u="none">
              <a:solidFill>
                <a:srgbClr val="0000FF"/>
              </a:solidFill>
              <a:cs typeface="Arial" panose="020B0604020202020204" pitchFamily="34" charset="0"/>
            </a:endParaRPr>
          </a:p>
          <a:p>
            <a:pPr algn="ctr" eaLnBrk="1" hangingPunct="1"/>
            <a:endParaRPr lang="sr-Cyrl-CS" altLang="en-US" sz="1400" u="none">
              <a:solidFill>
                <a:srgbClr val="0000FF"/>
              </a:solidFill>
              <a:cs typeface="Arial" panose="020B0604020202020204" pitchFamily="34" charset="0"/>
            </a:endParaRPr>
          </a:p>
          <a:p>
            <a:pPr algn="ctr" eaLnBrk="1" hangingPunct="1"/>
            <a:r>
              <a:rPr lang="sr-Cyrl-CS" altLang="en-US" sz="3200" u="none">
                <a:solidFill>
                  <a:srgbClr val="0000FF"/>
                </a:solidFill>
                <a:cs typeface="Arial" panose="020B0604020202020204" pitchFamily="34" charset="0"/>
              </a:rPr>
              <a:t>9 + 16 = 25</a:t>
            </a:r>
            <a:endParaRPr lang="en-US" altLang="en-US" sz="3200" u="none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8329" name="WordArt 137">
            <a:extLst>
              <a:ext uri="{FF2B5EF4-FFF2-40B4-BE49-F238E27FC236}">
                <a16:creationId xmlns:a16="http://schemas.microsoft.com/office/drawing/2014/main" id="{C6897A4F-4155-46CF-B1CB-1234A93009C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95400" y="152400"/>
            <a:ext cx="62484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sq-AL" sz="3600" kern="10" dirty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Bookman Old Style"/>
              </a:rPr>
              <a:t>Teorema e Pitagorës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000080"/>
              </a:solidFill>
              <a:latin typeface="Bookman Old Sty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8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8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 nodeType="clickPar">
                      <p:stCondLst>
                        <p:cond delay="indefinite"/>
                      </p:stCondLst>
                      <p:childTnLst>
                        <p:par>
                          <p:cTn id="2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 nodeType="clickPar">
                      <p:stCondLst>
                        <p:cond delay="indefinite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 nodeType="clickPar">
                      <p:stCondLst>
                        <p:cond delay="indefinite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 nodeType="clickPar">
                      <p:stCondLst>
                        <p:cond delay="indefinite"/>
                      </p:stCondLst>
                      <p:childTnLst>
                        <p:par>
                          <p:cTn id="2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 nodeType="clickPar">
                      <p:stCondLst>
                        <p:cond delay="indefinite"/>
                      </p:stCondLst>
                      <p:childTnLst>
                        <p:par>
                          <p:cTn id="2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 nodeType="clickPar">
                      <p:stCondLst>
                        <p:cond delay="indefinite"/>
                      </p:stCondLst>
                      <p:childTnLst>
                        <p:par>
                          <p:cTn id="2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 nodeType="clickPar">
                      <p:stCondLst>
                        <p:cond delay="indefinite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 nodeType="clickPar">
                      <p:stCondLst>
                        <p:cond delay="indefinite"/>
                      </p:stCondLst>
                      <p:childTnLst>
                        <p:par>
                          <p:cTn id="2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 nodeType="clickPar">
                      <p:stCondLst>
                        <p:cond delay="indefinite"/>
                      </p:stCondLst>
                      <p:childTnLst>
                        <p:par>
                          <p:cTn id="2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 nodeType="clickPar">
                      <p:stCondLst>
                        <p:cond delay="indefinite"/>
                      </p:stCondLst>
                      <p:childTnLst>
                        <p:par>
                          <p:cTn id="3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 nodeType="clickPar">
                      <p:stCondLst>
                        <p:cond delay="indefinite"/>
                      </p:stCondLst>
                      <p:childTnLst>
                        <p:par>
                          <p:cTn id="3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 nodeType="clickPar">
                      <p:stCondLst>
                        <p:cond delay="indefinite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 nodeType="clickPar">
                      <p:stCondLst>
                        <p:cond delay="indefinite"/>
                      </p:stCondLst>
                      <p:childTnLst>
                        <p:par>
                          <p:cTn id="3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8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19" dur="2000"/>
                                        <p:tgtEl>
                                          <p:spTgt spid="8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22" dur="2000"/>
                                        <p:tgtEl>
                                          <p:spTgt spid="8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25" dur="2000"/>
                                        <p:tgtEl>
                                          <p:spTgt spid="8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28" dur="2000"/>
                                        <p:tgtEl>
                                          <p:spTgt spid="8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31" dur="2000"/>
                                        <p:tgtEl>
                                          <p:spTgt spid="8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34" dur="2000"/>
                                        <p:tgtEl>
                                          <p:spTgt spid="8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37" dur="2000"/>
                                        <p:tgtEl>
                                          <p:spTgt spid="8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40" dur="2000"/>
                                        <p:tgtEl>
                                          <p:spTgt spid="8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43" dur="2000"/>
                                        <p:tgtEl>
                                          <p:spTgt spid="8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7" dur="2000"/>
                                        <p:tgtEl>
                                          <p:spTgt spid="8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0" dur="2000"/>
                                        <p:tgtEl>
                                          <p:spTgt spid="8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3" dur="2000"/>
                                        <p:tgtEl>
                                          <p:spTgt spid="8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6" dur="2000"/>
                                        <p:tgtEl>
                                          <p:spTgt spid="8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9" dur="2000"/>
                                        <p:tgtEl>
                                          <p:spTgt spid="8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2" dur="2000"/>
                                        <p:tgtEl>
                                          <p:spTgt spid="8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5" dur="2000"/>
                                        <p:tgtEl>
                                          <p:spTgt spid="8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8" dur="2000"/>
                                        <p:tgtEl>
                                          <p:spTgt spid="8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1" dur="2000"/>
                                        <p:tgtEl>
                                          <p:spTgt spid="8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 nodeType="clickPar">
                      <p:stCondLst>
                        <p:cond delay="indefinite"/>
                      </p:stCondLst>
                      <p:childTnLst>
                        <p:par>
                          <p:cTn id="3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4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75" dur="2000"/>
                                        <p:tgtEl>
                                          <p:spTgt spid="8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78" dur="2000"/>
                                        <p:tgtEl>
                                          <p:spTgt spid="8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81" dur="2000"/>
                                        <p:tgtEl>
                                          <p:spTgt spid="8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84" dur="2000"/>
                                        <p:tgtEl>
                                          <p:spTgt spid="8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87" dur="2000"/>
                                        <p:tgtEl>
                                          <p:spTgt spid="8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90" dur="2000"/>
                                        <p:tgtEl>
                                          <p:spTgt spid="8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93" dur="2000"/>
                                        <p:tgtEl>
                                          <p:spTgt spid="8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96" dur="2000"/>
                                        <p:tgtEl>
                                          <p:spTgt spid="8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0" dur="2000"/>
                                        <p:tgtEl>
                                          <p:spTgt spid="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3" dur="2000"/>
                                        <p:tgtEl>
                                          <p:spTgt spid="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6" dur="2000"/>
                                        <p:tgtEl>
                                          <p:spTgt spid="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9" dur="2000"/>
                                        <p:tgtEl>
                                          <p:spTgt spid="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2" dur="2000"/>
                                        <p:tgtEl>
                                          <p:spTgt spid="8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5" dur="2000"/>
                                        <p:tgtEl>
                                          <p:spTgt spid="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8" dur="2000"/>
                                        <p:tgtEl>
                                          <p:spTgt spid="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1" dur="2000"/>
                                        <p:tgtEl>
                                          <p:spTgt spid="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 nodeType="clickPar">
                      <p:stCondLst>
                        <p:cond delay="indefinite"/>
                      </p:stCondLst>
                      <p:childTnLst>
                        <p:par>
                          <p:cTn id="4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4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25" dur="2000"/>
                                        <p:tgtEl>
                                          <p:spTgt spid="8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28" dur="2000"/>
                                        <p:tgtEl>
                                          <p:spTgt spid="8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31" dur="2000"/>
                                        <p:tgtEl>
                                          <p:spTgt spid="8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34" dur="2000"/>
                                        <p:tgtEl>
                                          <p:spTgt spid="8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37" dur="2000"/>
                                        <p:tgtEl>
                                          <p:spTgt spid="8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40" dur="2000"/>
                                        <p:tgtEl>
                                          <p:spTgt spid="8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4" dur="2000"/>
                                        <p:tgtEl>
                                          <p:spTgt spid="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7" dur="2000"/>
                                        <p:tgtEl>
                                          <p:spTgt spid="8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0" dur="2000"/>
                                        <p:tgtEl>
                                          <p:spTgt spid="8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3" dur="2000"/>
                                        <p:tgtEl>
                                          <p:spTgt spid="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6" dur="2000"/>
                                        <p:tgtEl>
                                          <p:spTgt spid="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9" dur="2000"/>
                                        <p:tgtEl>
                                          <p:spTgt spid="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 nodeType="clickPar">
                      <p:stCondLst>
                        <p:cond delay="indefinite"/>
                      </p:stCondLst>
                      <p:childTnLst>
                        <p:par>
                          <p:cTn id="4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2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63" dur="2000"/>
                                        <p:tgtEl>
                                          <p:spTgt spid="8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66" dur="2000"/>
                                        <p:tgtEl>
                                          <p:spTgt spid="8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0" dur="2000"/>
                                        <p:tgtEl>
                                          <p:spTgt spid="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3" dur="2000"/>
                                        <p:tgtEl>
                                          <p:spTgt spid="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 nodeType="clickPar">
                      <p:stCondLst>
                        <p:cond delay="indefinite"/>
                      </p:stCondLst>
                      <p:childTnLst>
                        <p:par>
                          <p:cTn id="4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8" dur="2000"/>
                                        <p:tgtEl>
                                          <p:spTgt spid="8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60" grpId="0" animBg="1"/>
      <p:bldP spid="8260" grpId="1" animBg="1"/>
      <p:bldP spid="8261" grpId="0" animBg="1"/>
      <p:bldP spid="8213" grpId="0" animBg="1"/>
      <p:bldP spid="8214" grpId="0" animBg="1"/>
      <p:bldP spid="8215" grpId="0" animBg="1"/>
      <p:bldP spid="8216" grpId="0" animBg="1"/>
      <p:bldP spid="8217" grpId="0" animBg="1"/>
      <p:bldP spid="8218" grpId="0" animBg="1"/>
      <p:bldP spid="8219" grpId="0" animBg="1"/>
      <p:bldP spid="8220" grpId="0" animBg="1"/>
      <p:bldP spid="8221" grpId="0" animBg="1"/>
      <p:bldP spid="8222" grpId="0" animBg="1"/>
      <p:bldP spid="8223" grpId="0" animBg="1"/>
      <p:bldP spid="8224" grpId="0" animBg="1"/>
      <p:bldP spid="8225" grpId="0" animBg="1"/>
      <p:bldP spid="8226" grpId="0" animBg="1"/>
      <p:bldP spid="8227" grpId="0" animBg="1"/>
      <p:bldP spid="8228" grpId="0" animBg="1"/>
      <p:bldP spid="8229" grpId="0" animBg="1"/>
      <p:bldP spid="8230" grpId="0" animBg="1"/>
      <p:bldP spid="8231" grpId="0" animBg="1"/>
      <p:bldP spid="8232" grpId="0" animBg="1"/>
      <p:bldP spid="8233" grpId="0" animBg="1"/>
      <p:bldP spid="8236" grpId="0" animBg="1"/>
      <p:bldP spid="8237" grpId="0" animBg="1"/>
      <p:bldP spid="8238" grpId="0" animBg="1"/>
      <p:bldP spid="8239" grpId="0" animBg="1"/>
      <p:bldP spid="8240" grpId="0" animBg="1"/>
      <p:bldP spid="8241" grpId="0" animBg="1"/>
      <p:bldP spid="8242" grpId="0" animBg="1"/>
      <p:bldP spid="8243" grpId="0" animBg="1"/>
      <p:bldP spid="8244" grpId="0" animBg="1"/>
      <p:bldP spid="8245" grpId="0" animBg="1"/>
      <p:bldP spid="8246" grpId="0" animBg="1"/>
      <p:bldP spid="8247" grpId="0" animBg="1"/>
      <p:bldP spid="8248" grpId="0" animBg="1"/>
      <p:bldP spid="8249" grpId="0" animBg="1"/>
      <p:bldP spid="8250" grpId="0" animBg="1"/>
      <p:bldP spid="8251" grpId="0" animBg="1"/>
      <p:bldP spid="8252" grpId="0" animBg="1"/>
      <p:bldP spid="8253" grpId="0" animBg="1"/>
      <p:bldP spid="8254" grpId="0" animBg="1"/>
      <p:bldP spid="8255" grpId="0" animBg="1"/>
      <p:bldP spid="8256" grpId="0" animBg="1"/>
      <p:bldP spid="8257" grpId="0" animBg="1"/>
      <p:bldP spid="8258" grpId="0" animBg="1"/>
      <p:bldP spid="8259" grpId="0" animBg="1"/>
      <p:bldP spid="8265" grpId="0" animBg="1"/>
      <p:bldP spid="8266" grpId="0" animBg="1"/>
      <p:bldP spid="8267" grpId="0" animBg="1"/>
      <p:bldP spid="8268" grpId="0" animBg="1"/>
      <p:bldP spid="8269" grpId="0" animBg="1"/>
      <p:bldP spid="8270" grpId="0" animBg="1"/>
      <p:bldP spid="8270" grpId="1" animBg="1"/>
      <p:bldP spid="8271" grpId="0" animBg="1"/>
      <p:bldP spid="8271" grpId="1" animBg="1"/>
      <p:bldP spid="8272" grpId="0" animBg="1"/>
      <p:bldP spid="8272" grpId="1" animBg="1"/>
      <p:bldP spid="8273" grpId="0" animBg="1"/>
      <p:bldP spid="8273" grpId="1" animBg="1"/>
      <p:bldP spid="8274" grpId="0" animBg="1"/>
      <p:bldP spid="8274" grpId="1" animBg="1"/>
      <p:bldP spid="8275" grpId="0" animBg="1"/>
      <p:bldP spid="8275" grpId="1" animBg="1"/>
      <p:bldP spid="8276" grpId="0" animBg="1"/>
      <p:bldP spid="8276" grpId="1" animBg="1"/>
      <p:bldP spid="8277" grpId="0" animBg="1"/>
      <p:bldP spid="8277" grpId="1" animBg="1"/>
      <p:bldP spid="8278" grpId="0" animBg="1"/>
      <p:bldP spid="8278" grpId="1" animBg="1"/>
      <p:bldP spid="8279" grpId="0" animBg="1"/>
      <p:bldP spid="8279" grpId="1" animBg="1"/>
      <p:bldP spid="8280" grpId="0" animBg="1"/>
      <p:bldP spid="8280" grpId="1" animBg="1"/>
      <p:bldP spid="8281" grpId="0" animBg="1"/>
      <p:bldP spid="8281" grpId="1" animBg="1"/>
      <p:bldP spid="8282" grpId="0" animBg="1"/>
      <p:bldP spid="8282" grpId="1" animBg="1"/>
      <p:bldP spid="8283" grpId="0" animBg="1"/>
      <p:bldP spid="8283" grpId="1" animBg="1"/>
      <p:bldP spid="8284" grpId="0" animBg="1"/>
      <p:bldP spid="8284" grpId="1" animBg="1"/>
      <p:bldP spid="8285" grpId="0" animBg="1"/>
      <p:bldP spid="8285" grpId="1" animBg="1"/>
      <p:bldP spid="8286" grpId="0" animBg="1"/>
      <p:bldP spid="8286" grpId="1" animBg="1"/>
      <p:bldP spid="8287" grpId="0" animBg="1"/>
      <p:bldP spid="8287" grpId="1" animBg="1"/>
      <p:bldP spid="8288" grpId="0" animBg="1"/>
      <p:bldP spid="8288" grpId="1" animBg="1"/>
      <p:bldP spid="8289" grpId="0" animBg="1"/>
      <p:bldP spid="8289" grpId="1" animBg="1"/>
      <p:bldP spid="8290" grpId="0" animBg="1"/>
      <p:bldP spid="8290" grpId="1" animBg="1"/>
      <p:bldP spid="8291" grpId="0" animBg="1"/>
      <p:bldP spid="8291" grpId="1" animBg="1"/>
      <p:bldP spid="8292" grpId="0" animBg="1"/>
      <p:bldP spid="8292" grpId="1" animBg="1"/>
      <p:bldP spid="8293" grpId="0" animBg="1"/>
      <p:bldP spid="8293" grpId="1" animBg="1"/>
      <p:bldP spid="8294" grpId="0" animBg="1"/>
      <p:bldP spid="8294" grpId="1" animBg="1"/>
      <p:bldP spid="8295" grpId="0" animBg="1"/>
      <p:bldP spid="8296" grpId="0" animBg="1"/>
      <p:bldP spid="8297" grpId="0" animBg="1"/>
      <p:bldP spid="8298" grpId="0" animBg="1"/>
      <p:bldP spid="8299" grpId="0" animBg="1"/>
      <p:bldP spid="8300" grpId="0" animBg="1"/>
      <p:bldP spid="8301" grpId="0" animBg="1"/>
      <p:bldP spid="8302" grpId="0" animBg="1"/>
      <p:bldP spid="8303" grpId="0" animBg="1"/>
      <p:bldP spid="8304" grpId="0" animBg="1"/>
      <p:bldP spid="8305" grpId="0" animBg="1"/>
      <p:bldP spid="8306" grpId="0" animBg="1"/>
      <p:bldP spid="8307" grpId="0" animBg="1"/>
      <p:bldP spid="8308" grpId="0" animBg="1"/>
      <p:bldP spid="8309" grpId="0" animBg="1"/>
      <p:bldP spid="8310" grpId="0" animBg="1"/>
      <p:bldP spid="8311" grpId="0" animBg="1"/>
      <p:bldP spid="8312" grpId="0" animBg="1"/>
      <p:bldP spid="8313" grpId="0" animBg="1"/>
      <p:bldP spid="8314" grpId="0" animBg="1"/>
      <p:bldP spid="8315" grpId="0" animBg="1"/>
      <p:bldP spid="8316" grpId="0" animBg="1"/>
      <p:bldP spid="8317" grpId="0" animBg="1"/>
      <p:bldP spid="8318" grpId="0" animBg="1"/>
      <p:bldP spid="8319" grpId="0" animBg="1"/>
      <p:bldP spid="83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>
            <a:extLst>
              <a:ext uri="{FF2B5EF4-FFF2-40B4-BE49-F238E27FC236}">
                <a16:creationId xmlns:a16="http://schemas.microsoft.com/office/drawing/2014/main" id="{FB1ED876-4BAF-4089-A0A9-AFD8ACD3C8D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95400" y="228600"/>
            <a:ext cx="62484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sq-AL" sz="3600" kern="10" dirty="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latin typeface="Bookman Old Style"/>
              </a:rPr>
              <a:t>Teorema e Pitagorës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800000"/>
              </a:solidFill>
              <a:latin typeface="Bookman Old Style"/>
            </a:endParaRPr>
          </a:p>
        </p:txBody>
      </p:sp>
      <p:sp>
        <p:nvSpPr>
          <p:cNvPr id="11281" name="Rectangle 17">
            <a:extLst>
              <a:ext uri="{FF2B5EF4-FFF2-40B4-BE49-F238E27FC236}">
                <a16:creationId xmlns:a16="http://schemas.microsoft.com/office/drawing/2014/main" id="{CDF528EB-5A98-428B-A8C9-A4BA4107A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914400"/>
            <a:ext cx="82296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sr-Cyrl-CS" altLang="en-US" b="1" u="none">
              <a:solidFill>
                <a:srgbClr val="FF0000"/>
              </a:solidFill>
            </a:endParaRPr>
          </a:p>
          <a:p>
            <a:pPr algn="ctr" eaLnBrk="1" hangingPunct="1"/>
            <a:r>
              <a:rPr lang="sr-Latn-CS" altLang="en-US" b="1" u="none">
                <a:solidFill>
                  <a:srgbClr val="0000FF"/>
                </a:solidFill>
              </a:rPr>
              <a:t>Marrëdhënja e kësaj nuk vlen vetëm për këtë trekëndësh,</a:t>
            </a:r>
          </a:p>
          <a:p>
            <a:pPr algn="ctr" eaLnBrk="1" hangingPunct="1"/>
            <a:r>
              <a:rPr lang="sq-AL" altLang="en-US" b="1" u="none">
                <a:solidFill>
                  <a:srgbClr val="0000FF"/>
                </a:solidFill>
              </a:rPr>
              <a:t>por edhe </a:t>
            </a:r>
            <a:r>
              <a:rPr lang="sq-AL" altLang="en-US" b="1">
                <a:solidFill>
                  <a:srgbClr val="FF0000"/>
                </a:solidFill>
              </a:rPr>
              <a:t>për të gjith trekëndëshat këndrejt</a:t>
            </a:r>
            <a:r>
              <a:rPr lang="hr-HR" altLang="en-US" b="1" u="none">
                <a:solidFill>
                  <a:srgbClr val="FF0000"/>
                </a:solidFill>
              </a:rPr>
              <a:t>!</a:t>
            </a:r>
            <a:endParaRPr lang="sr-Latn-CS" altLang="en-US" b="1" u="none">
              <a:solidFill>
                <a:srgbClr val="FF0000"/>
              </a:solidFill>
            </a:endParaRPr>
          </a:p>
        </p:txBody>
      </p:sp>
      <p:sp>
        <p:nvSpPr>
          <p:cNvPr id="11285" name="Rectangle 21">
            <a:extLst>
              <a:ext uri="{FF2B5EF4-FFF2-40B4-BE49-F238E27FC236}">
                <a16:creationId xmlns:a16="http://schemas.microsoft.com/office/drawing/2014/main" id="{73EA36EA-AB81-484F-B871-C07EF3322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981200"/>
            <a:ext cx="5334000" cy="2524125"/>
          </a:xfrm>
          <a:prstGeom prst="rect">
            <a:avLst/>
          </a:prstGeom>
          <a:solidFill>
            <a:srgbClr val="FFFF00"/>
          </a:solidFill>
          <a:ln w="76200" algn="ctr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en-US" b="1" u="none">
                <a:solidFill>
                  <a:srgbClr val="0000FF"/>
                </a:solidFill>
              </a:rPr>
              <a:t>D.m.th. për secilin trekëndësh këndrejt vlen:</a:t>
            </a:r>
            <a:endParaRPr lang="sr-Cyrl-CS" altLang="en-US" b="1" u="none">
              <a:solidFill>
                <a:srgbClr val="0000FF"/>
              </a:solidFill>
            </a:endParaRPr>
          </a:p>
          <a:p>
            <a:pPr algn="ctr" eaLnBrk="1" hangingPunct="1"/>
            <a:endParaRPr lang="sr-Cyrl-CS" altLang="en-US" b="1" u="none">
              <a:solidFill>
                <a:srgbClr val="0000FF"/>
              </a:solidFill>
            </a:endParaRPr>
          </a:p>
          <a:p>
            <a:pPr algn="ctr" eaLnBrk="1" hangingPunct="1"/>
            <a:r>
              <a:rPr lang="sr-Latn-CS" altLang="en-US" b="1" u="none">
                <a:solidFill>
                  <a:srgbClr val="FF0000"/>
                </a:solidFill>
              </a:rPr>
              <a:t>SHUMA E SYPRINAVE TË KATROREVE MBI KATETAT E TREKËNDËSHIT  ËSHTË E BARABARTË ME SYPRINËN E KATRORIT MBI HIPOTENUZËN E ATIJ TREKËNDËSHI</a:t>
            </a:r>
            <a:r>
              <a:rPr lang="sr-Cyrl-CS" altLang="en-US" b="1" u="none">
                <a:solidFill>
                  <a:srgbClr val="FF0000"/>
                </a:solidFill>
              </a:rPr>
              <a:t>.</a:t>
            </a:r>
          </a:p>
          <a:p>
            <a:pPr algn="ctr" eaLnBrk="1" hangingPunct="1"/>
            <a:endParaRPr lang="sr-Cyrl-CS" altLang="en-US" b="1" u="none">
              <a:solidFill>
                <a:srgbClr val="FF0000"/>
              </a:solidFill>
            </a:endParaRPr>
          </a:p>
          <a:p>
            <a:pPr algn="ctr" eaLnBrk="1" hangingPunct="1"/>
            <a:r>
              <a:rPr lang="sr-Cyrl-CS" altLang="en-US" sz="3200" b="1" u="none">
                <a:solidFill>
                  <a:srgbClr val="0000FF"/>
                </a:solidFill>
              </a:rPr>
              <a:t>а</a:t>
            </a:r>
            <a:r>
              <a:rPr lang="en-US" altLang="en-US" sz="3200" b="1" u="none">
                <a:solidFill>
                  <a:srgbClr val="0000FF"/>
                </a:solidFill>
                <a:cs typeface="Arial" panose="020B0604020202020204" pitchFamily="34" charset="0"/>
              </a:rPr>
              <a:t>²</a:t>
            </a:r>
            <a:r>
              <a:rPr lang="sr-Cyrl-CS" altLang="en-US" sz="3200" b="1" u="none">
                <a:solidFill>
                  <a:srgbClr val="0000FF"/>
                </a:solidFill>
                <a:cs typeface="Arial" panose="020B0604020202020204" pitchFamily="34" charset="0"/>
              </a:rPr>
              <a:t> + </a:t>
            </a:r>
            <a:r>
              <a:rPr lang="en-US" altLang="en-US" sz="3200" b="1" u="none">
                <a:solidFill>
                  <a:srgbClr val="0000FF"/>
                </a:solidFill>
                <a:cs typeface="Arial" panose="020B0604020202020204" pitchFamily="34" charset="0"/>
              </a:rPr>
              <a:t>b²</a:t>
            </a:r>
            <a:r>
              <a:rPr lang="sr-Cyrl-CS" altLang="en-US" sz="3200" b="1" u="none">
                <a:solidFill>
                  <a:srgbClr val="0000FF"/>
                </a:solidFill>
                <a:cs typeface="Arial" panose="020B0604020202020204" pitchFamily="34" charset="0"/>
              </a:rPr>
              <a:t> = </a:t>
            </a:r>
            <a:r>
              <a:rPr lang="en-US" altLang="en-US" sz="3200" b="1" u="none">
                <a:solidFill>
                  <a:srgbClr val="0000FF"/>
                </a:solidFill>
                <a:cs typeface="Arial" panose="020B0604020202020204" pitchFamily="34" charset="0"/>
              </a:rPr>
              <a:t>c²</a:t>
            </a:r>
          </a:p>
        </p:txBody>
      </p:sp>
      <p:sp>
        <p:nvSpPr>
          <p:cNvPr id="11286" name="Rectangle 22">
            <a:extLst>
              <a:ext uri="{FF2B5EF4-FFF2-40B4-BE49-F238E27FC236}">
                <a16:creationId xmlns:a16="http://schemas.microsoft.com/office/drawing/2014/main" id="{0F78AC36-4D32-4378-B4D1-4C1B0DAA3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029200"/>
            <a:ext cx="8229600" cy="1752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r-Latn-CS" altLang="en-US" b="1" u="none"/>
              <a:t>Kjo veti është e njohtur </a:t>
            </a:r>
            <a:r>
              <a:rPr lang="sq-AL" altLang="en-US" b="1" u="none"/>
              <a:t>me termin </a:t>
            </a:r>
            <a:r>
              <a:rPr lang="sr-Latn-CS" altLang="en-US" sz="2000" b="1">
                <a:solidFill>
                  <a:srgbClr val="FF0000"/>
                </a:solidFill>
              </a:rPr>
              <a:t>TEOREMA E </a:t>
            </a:r>
            <a:r>
              <a:rPr lang="sr-Latn-CS" altLang="en-US" b="1">
                <a:solidFill>
                  <a:srgbClr val="FF0000"/>
                </a:solidFill>
              </a:rPr>
              <a:t>PITAGORËS</a:t>
            </a:r>
            <a:endParaRPr lang="sr-Cyrl-CS" altLang="en-US" b="1" u="none"/>
          </a:p>
          <a:p>
            <a:pPr algn="ctr" eaLnBrk="1" hangingPunct="1"/>
            <a:endParaRPr lang="sr-Cyrl-CS" altLang="en-US" b="1" u="none">
              <a:solidFill>
                <a:srgbClr val="FF0000"/>
              </a:solidFill>
            </a:endParaRPr>
          </a:p>
          <a:p>
            <a:pPr eaLnBrk="1" hangingPunct="1"/>
            <a:r>
              <a:rPr lang="sr-Latn-CS" altLang="en-US" b="1" u="none">
                <a:solidFill>
                  <a:srgbClr val="009900"/>
                </a:solidFill>
              </a:rPr>
              <a:t>Pitagora</a:t>
            </a:r>
            <a:r>
              <a:rPr lang="sr-Cyrl-CS" altLang="en-US" b="1" u="none">
                <a:solidFill>
                  <a:srgbClr val="009900"/>
                </a:solidFill>
              </a:rPr>
              <a:t> (</a:t>
            </a:r>
            <a:r>
              <a:rPr lang="sq-AL" altLang="en-US" b="1" u="none">
                <a:solidFill>
                  <a:srgbClr val="009900"/>
                </a:solidFill>
              </a:rPr>
              <a:t>rreth </a:t>
            </a:r>
            <a:r>
              <a:rPr lang="sr-Cyrl-CS" altLang="en-US" b="1" u="none">
                <a:solidFill>
                  <a:srgbClr val="009900"/>
                </a:solidFill>
              </a:rPr>
              <a:t>580</a:t>
            </a:r>
            <a:r>
              <a:rPr lang="hr-HR" altLang="en-US" b="1" u="none">
                <a:solidFill>
                  <a:srgbClr val="009900"/>
                </a:solidFill>
              </a:rPr>
              <a:t>.</a:t>
            </a:r>
            <a:r>
              <a:rPr lang="sr-Cyrl-CS" altLang="en-US" b="1" u="none">
                <a:solidFill>
                  <a:srgbClr val="009900"/>
                </a:solidFill>
              </a:rPr>
              <a:t> – </a:t>
            </a:r>
            <a:r>
              <a:rPr lang="sq-AL" altLang="en-US" b="1" u="none">
                <a:solidFill>
                  <a:srgbClr val="009900"/>
                </a:solidFill>
              </a:rPr>
              <a:t>deri </a:t>
            </a:r>
            <a:r>
              <a:rPr lang="sr-Cyrl-CS" altLang="en-US" b="1" u="none">
                <a:solidFill>
                  <a:srgbClr val="009900"/>
                </a:solidFill>
              </a:rPr>
              <a:t>500. </a:t>
            </a:r>
            <a:r>
              <a:rPr lang="sr-Latn-CS" altLang="en-US" b="1" u="none">
                <a:solidFill>
                  <a:srgbClr val="009900"/>
                </a:solidFill>
              </a:rPr>
              <a:t>vjet  </a:t>
            </a:r>
            <a:r>
              <a:rPr lang="sr-Cyrl-CS" altLang="en-US" b="1" u="none">
                <a:solidFill>
                  <a:srgbClr val="009900"/>
                </a:solidFill>
              </a:rPr>
              <a:t>) </a:t>
            </a:r>
            <a:r>
              <a:rPr lang="hr-HR" altLang="en-US" b="1" u="none">
                <a:solidFill>
                  <a:srgbClr val="009900"/>
                </a:solidFill>
              </a:rPr>
              <a:t>- </a:t>
            </a:r>
            <a:r>
              <a:rPr lang="sr-Latn-CS" altLang="en-US" b="1" u="none">
                <a:solidFill>
                  <a:srgbClr val="009900"/>
                </a:solidFill>
              </a:rPr>
              <a:t>filozof dhe </a:t>
            </a:r>
            <a:r>
              <a:rPr lang="sr-Cyrl-CS" altLang="en-US" b="1" u="none">
                <a:solidFill>
                  <a:srgbClr val="009900"/>
                </a:solidFill>
              </a:rPr>
              <a:t> </a:t>
            </a:r>
            <a:r>
              <a:rPr lang="sr-Latn-CS" altLang="en-US" b="1" u="none">
                <a:solidFill>
                  <a:srgbClr val="009900"/>
                </a:solidFill>
              </a:rPr>
              <a:t>matematikant grek</a:t>
            </a:r>
            <a:r>
              <a:rPr lang="sr-Cyrl-CS" altLang="en-US" b="1" u="none">
                <a:solidFill>
                  <a:srgbClr val="009900"/>
                </a:solidFill>
              </a:rPr>
              <a:t>, </a:t>
            </a:r>
            <a:r>
              <a:rPr lang="sr-Latn-CS" altLang="en-US" b="1" u="none">
                <a:solidFill>
                  <a:srgbClr val="009900"/>
                </a:solidFill>
              </a:rPr>
              <a:t>lindur në   Samos</a:t>
            </a:r>
            <a:r>
              <a:rPr lang="sr-Cyrl-CS" altLang="en-US" b="1" u="none">
                <a:solidFill>
                  <a:srgbClr val="009900"/>
                </a:solidFill>
              </a:rPr>
              <a:t>, </a:t>
            </a:r>
            <a:r>
              <a:rPr lang="sr-Latn-CS" altLang="en-US" b="1" u="none">
                <a:solidFill>
                  <a:srgbClr val="009900"/>
                </a:solidFill>
              </a:rPr>
              <a:t>ka jetuar në Kroton</a:t>
            </a:r>
            <a:r>
              <a:rPr lang="sr-Cyrl-CS" altLang="en-US" b="1" u="none">
                <a:solidFill>
                  <a:srgbClr val="009900"/>
                </a:solidFill>
              </a:rPr>
              <a:t>(</a:t>
            </a:r>
            <a:r>
              <a:rPr lang="sr-Latn-CS" altLang="en-US" b="1" u="none">
                <a:solidFill>
                  <a:srgbClr val="009900"/>
                </a:solidFill>
              </a:rPr>
              <a:t>Italija Jugut</a:t>
            </a:r>
            <a:r>
              <a:rPr lang="sr-Cyrl-CS" altLang="en-US" b="1" u="none">
                <a:solidFill>
                  <a:srgbClr val="009900"/>
                </a:solidFill>
              </a:rPr>
              <a:t>)</a:t>
            </a:r>
            <a:r>
              <a:rPr lang="hr-HR" altLang="en-US" b="1" u="none">
                <a:solidFill>
                  <a:srgbClr val="009900"/>
                </a:solidFill>
              </a:rPr>
              <a:t>. Edhe pse kjo veti diheshte para tij , ai i pari e ka vërtetuar këtë pohim.</a:t>
            </a:r>
            <a:endParaRPr lang="sr-Latn-CS" altLang="en-US" b="1" u="none">
              <a:solidFill>
                <a:srgbClr val="009900"/>
              </a:solidFill>
            </a:endParaRPr>
          </a:p>
        </p:txBody>
      </p:sp>
      <p:grpSp>
        <p:nvGrpSpPr>
          <p:cNvPr id="2" name="Group 29">
            <a:extLst>
              <a:ext uri="{FF2B5EF4-FFF2-40B4-BE49-F238E27FC236}">
                <a16:creationId xmlns:a16="http://schemas.microsoft.com/office/drawing/2014/main" id="{A94876A8-9064-437A-BABE-390356B1A888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514600"/>
            <a:ext cx="2209800" cy="1333500"/>
            <a:chOff x="384" y="1776"/>
            <a:chExt cx="1392" cy="840"/>
          </a:xfrm>
        </p:grpSpPr>
        <p:sp>
          <p:nvSpPr>
            <p:cNvPr id="5128" name="Freeform 4">
              <a:extLst>
                <a:ext uri="{FF2B5EF4-FFF2-40B4-BE49-F238E27FC236}">
                  <a16:creationId xmlns:a16="http://schemas.microsoft.com/office/drawing/2014/main" id="{A151A9A8-4499-41D9-A754-2C73D79216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" y="1776"/>
              <a:ext cx="1200" cy="624"/>
            </a:xfrm>
            <a:custGeom>
              <a:avLst/>
              <a:gdLst>
                <a:gd name="T0" fmla="*/ 0 w 864"/>
                <a:gd name="T1" fmla="*/ 0 h 1152"/>
                <a:gd name="T2" fmla="*/ 0 w 864"/>
                <a:gd name="T3" fmla="*/ 29 h 1152"/>
                <a:gd name="T4" fmla="*/ 6201 w 864"/>
                <a:gd name="T5" fmla="*/ 29 h 1152"/>
                <a:gd name="T6" fmla="*/ 0 w 864"/>
                <a:gd name="T7" fmla="*/ 0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4"/>
                <a:gd name="T13" fmla="*/ 0 h 1152"/>
                <a:gd name="T14" fmla="*/ 864 w 864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4" h="1152">
                  <a:moveTo>
                    <a:pt x="0" y="0"/>
                  </a:moveTo>
                  <a:lnTo>
                    <a:pt x="0" y="1152"/>
                  </a:lnTo>
                  <a:lnTo>
                    <a:pt x="864" y="1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FF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69" name="WordArt 5">
              <a:extLst>
                <a:ext uri="{FF2B5EF4-FFF2-40B4-BE49-F238E27FC236}">
                  <a16:creationId xmlns:a16="http://schemas.microsoft.com/office/drawing/2014/main" id="{BF6FAA45-F14B-4F7C-B553-B105FF481AC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56" y="2448"/>
              <a:ext cx="96" cy="16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FF"/>
                  </a:solidFill>
                  <a:latin typeface="Bookman Old Style"/>
                </a:rPr>
                <a:t>a</a:t>
              </a:r>
            </a:p>
          </p:txBody>
        </p:sp>
        <p:sp>
          <p:nvSpPr>
            <p:cNvPr id="11270" name="WordArt 6">
              <a:extLst>
                <a:ext uri="{FF2B5EF4-FFF2-40B4-BE49-F238E27FC236}">
                  <a16:creationId xmlns:a16="http://schemas.microsoft.com/office/drawing/2014/main" id="{416280D3-8AC5-4FEF-B611-CA348C95D63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84" y="1992"/>
              <a:ext cx="96" cy="16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FF"/>
                  </a:solidFill>
                  <a:latin typeface="Bookman Old Style"/>
                </a:rPr>
                <a:t>b</a:t>
              </a:r>
            </a:p>
          </p:txBody>
        </p:sp>
        <p:sp>
          <p:nvSpPr>
            <p:cNvPr id="11271" name="WordArt 7">
              <a:extLst>
                <a:ext uri="{FF2B5EF4-FFF2-40B4-BE49-F238E27FC236}">
                  <a16:creationId xmlns:a16="http://schemas.microsoft.com/office/drawing/2014/main" id="{772DAC4B-B979-4E82-A518-3E4DFA5C079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00" y="1896"/>
              <a:ext cx="96" cy="16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FF"/>
                  </a:solidFill>
                  <a:latin typeface="Bookman Old Style"/>
                </a:rPr>
                <a:t>c</a:t>
              </a:r>
            </a:p>
          </p:txBody>
        </p:sp>
        <p:grpSp>
          <p:nvGrpSpPr>
            <p:cNvPr id="5132" name="Group 25">
              <a:extLst>
                <a:ext uri="{FF2B5EF4-FFF2-40B4-BE49-F238E27FC236}">
                  <a16:creationId xmlns:a16="http://schemas.microsoft.com/office/drawing/2014/main" id="{6EC92E70-A4A4-47F6-9EBA-486ED1E479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5" y="2247"/>
              <a:ext cx="144" cy="144"/>
              <a:chOff x="2178" y="3369"/>
              <a:chExt cx="144" cy="144"/>
            </a:xfrm>
          </p:grpSpPr>
          <p:sp>
            <p:nvSpPr>
              <p:cNvPr id="5133" name="Line 26">
                <a:extLst>
                  <a:ext uri="{FF2B5EF4-FFF2-40B4-BE49-F238E27FC236}">
                    <a16:creationId xmlns:a16="http://schemas.microsoft.com/office/drawing/2014/main" id="{4DDFB43D-DA02-46B3-A28A-EBDEA48398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78" y="3369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Line 27">
                <a:extLst>
                  <a:ext uri="{FF2B5EF4-FFF2-40B4-BE49-F238E27FC236}">
                    <a16:creationId xmlns:a16="http://schemas.microsoft.com/office/drawing/2014/main" id="{0222EA4A-FA54-42AD-B0E7-3C5586AD87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250" y="3441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4D4D4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294" name="Rectangle 30">
            <a:extLst>
              <a:ext uri="{FF2B5EF4-FFF2-40B4-BE49-F238E27FC236}">
                <a16:creationId xmlns:a16="http://schemas.microsoft.com/office/drawing/2014/main" id="{0CA21448-520D-4CE1-B93F-13B4E8F5B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916363"/>
            <a:ext cx="2743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CS" altLang="en-US" sz="3200" b="1" u="none">
                <a:solidFill>
                  <a:srgbClr val="0000FF"/>
                </a:solidFill>
              </a:rPr>
              <a:t>а</a:t>
            </a:r>
            <a:r>
              <a:rPr lang="en-US" altLang="en-US" sz="3200" b="1" u="none">
                <a:solidFill>
                  <a:srgbClr val="0000FF"/>
                </a:solidFill>
                <a:cs typeface="Arial" panose="020B0604020202020204" pitchFamily="34" charset="0"/>
              </a:rPr>
              <a:t>²</a:t>
            </a:r>
            <a:r>
              <a:rPr lang="sr-Cyrl-CS" altLang="en-US" sz="3200" b="1" u="none">
                <a:solidFill>
                  <a:srgbClr val="0000FF"/>
                </a:solidFill>
                <a:cs typeface="Arial" panose="020B0604020202020204" pitchFamily="34" charset="0"/>
              </a:rPr>
              <a:t> + </a:t>
            </a:r>
            <a:r>
              <a:rPr lang="en-US" altLang="en-US" sz="3200" b="1" u="none">
                <a:solidFill>
                  <a:srgbClr val="0000FF"/>
                </a:solidFill>
                <a:cs typeface="Arial" panose="020B0604020202020204" pitchFamily="34" charset="0"/>
              </a:rPr>
              <a:t>b²</a:t>
            </a:r>
            <a:r>
              <a:rPr lang="sr-Cyrl-CS" altLang="en-US" sz="3200" b="1" u="none">
                <a:solidFill>
                  <a:srgbClr val="0000FF"/>
                </a:solidFill>
                <a:cs typeface="Arial" panose="020B0604020202020204" pitchFamily="34" charset="0"/>
              </a:rPr>
              <a:t> = </a:t>
            </a:r>
            <a:r>
              <a:rPr lang="en-US" altLang="en-US" sz="3200" b="1" u="none">
                <a:solidFill>
                  <a:srgbClr val="0000FF"/>
                </a:solidFill>
                <a:cs typeface="Arial" panose="020B0604020202020204" pitchFamily="34" charset="0"/>
              </a:rPr>
              <a:t>c²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1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1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1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1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1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1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5" grpId="0" animBg="1"/>
      <p:bldP spid="112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0" name="Rectangle 244">
            <a:extLst>
              <a:ext uri="{FF2B5EF4-FFF2-40B4-BE49-F238E27FC236}">
                <a16:creationId xmlns:a16="http://schemas.microsoft.com/office/drawing/2014/main" id="{D05DBA9A-0580-4287-8C40-E4D734C03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19400"/>
            <a:ext cx="8458200" cy="274320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sr-Cyrl-CS" altLang="en-US" sz="1600" b="1" u="none">
              <a:solidFill>
                <a:srgbClr val="FF0000"/>
              </a:solidFill>
            </a:endParaRPr>
          </a:p>
          <a:p>
            <a:pPr algn="ctr" eaLnBrk="1" hangingPunct="1"/>
            <a:r>
              <a:rPr lang="sr-Latn-CS" altLang="en-US" sz="2400" b="1" u="none">
                <a:solidFill>
                  <a:srgbClr val="0000FF"/>
                </a:solidFill>
              </a:rPr>
              <a:t>Teorema e Pitagorës </a:t>
            </a:r>
            <a:r>
              <a:rPr lang="hr-HR" altLang="en-US" sz="2400" b="1" u="none">
                <a:solidFill>
                  <a:srgbClr val="0000FF"/>
                </a:solidFill>
              </a:rPr>
              <a:t>tregon se </a:t>
            </a:r>
          </a:p>
          <a:p>
            <a:pPr algn="ctr" eaLnBrk="1" hangingPunct="1"/>
            <a:endParaRPr lang="sr-Cyrl-CS" altLang="en-US" sz="2400" b="1" u="none">
              <a:solidFill>
                <a:srgbClr val="0000FF"/>
              </a:solidFill>
            </a:endParaRPr>
          </a:p>
          <a:p>
            <a:pPr algn="ctr" eaLnBrk="1" hangingPunct="1"/>
            <a:r>
              <a:rPr lang="sr-Latn-CS" altLang="en-US" sz="4800" b="1" u="none">
                <a:solidFill>
                  <a:srgbClr val="FF0000"/>
                </a:solidFill>
              </a:rPr>
              <a:t>c</a:t>
            </a:r>
            <a:r>
              <a:rPr lang="sr-Latn-CS" altLang="en-US" sz="4800" b="1" u="none" baseline="30000">
                <a:solidFill>
                  <a:srgbClr val="FF0000"/>
                </a:solidFill>
              </a:rPr>
              <a:t>2 </a:t>
            </a:r>
            <a:r>
              <a:rPr lang="sr-Latn-CS" altLang="en-US" sz="4800" b="1" u="none">
                <a:solidFill>
                  <a:srgbClr val="FF0000"/>
                </a:solidFill>
              </a:rPr>
              <a:t>= a</a:t>
            </a:r>
            <a:r>
              <a:rPr lang="sr-Latn-CS" altLang="en-US" sz="4800" b="1" u="none" baseline="30000">
                <a:solidFill>
                  <a:srgbClr val="FF0000"/>
                </a:solidFill>
              </a:rPr>
              <a:t>2 </a:t>
            </a:r>
            <a:r>
              <a:rPr lang="sr-Latn-CS" altLang="en-US" sz="4800" b="1" u="none">
                <a:solidFill>
                  <a:srgbClr val="FF0000"/>
                </a:solidFill>
              </a:rPr>
              <a:t>+ b</a:t>
            </a:r>
            <a:r>
              <a:rPr lang="sr-Latn-CS" altLang="en-US" sz="4800" b="1" u="none" baseline="30000">
                <a:solidFill>
                  <a:srgbClr val="FF0000"/>
                </a:solidFill>
              </a:rPr>
              <a:t>2 </a:t>
            </a:r>
            <a:r>
              <a:rPr lang="sr-Latn-CS" altLang="en-US" sz="2400" b="1" u="none">
                <a:solidFill>
                  <a:srgbClr val="0000FF"/>
                </a:solidFill>
              </a:rPr>
              <a:t>.</a:t>
            </a:r>
          </a:p>
          <a:p>
            <a:pPr algn="ctr" eaLnBrk="1" hangingPunct="1"/>
            <a:endParaRPr lang="sr-Latn-CS" altLang="en-US" sz="2400" b="1" u="none">
              <a:solidFill>
                <a:srgbClr val="0000FF"/>
              </a:solidFill>
            </a:endParaRPr>
          </a:p>
          <a:p>
            <a:pPr algn="ctr" eaLnBrk="1" hangingPunct="1"/>
            <a:r>
              <a:rPr lang="sr-Latn-CS" altLang="en-US" sz="2400" b="1" u="none">
                <a:solidFill>
                  <a:srgbClr val="0000FF"/>
                </a:solidFill>
              </a:rPr>
              <a:t>Të vërtetojmë këtë !</a:t>
            </a:r>
            <a:endParaRPr lang="sr-Latn-CS" altLang="en-US" sz="2400" b="1" u="none" baseline="30000">
              <a:solidFill>
                <a:srgbClr val="0000FF"/>
              </a:solidFill>
            </a:endParaRPr>
          </a:p>
        </p:txBody>
      </p:sp>
      <p:sp>
        <p:nvSpPr>
          <p:cNvPr id="4343" name="WordArt 247">
            <a:extLst>
              <a:ext uri="{FF2B5EF4-FFF2-40B4-BE49-F238E27FC236}">
                <a16:creationId xmlns:a16="http://schemas.microsoft.com/office/drawing/2014/main" id="{430FBD83-BB0A-4119-A0A6-F31BAE9F0C0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14400" y="228600"/>
            <a:ext cx="5638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sq-AL" sz="3600" kern="10" dirty="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latin typeface="Bookman Old Style"/>
              </a:rPr>
              <a:t>Teorema e Pitagorës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800000"/>
              </a:solidFill>
              <a:latin typeface="Bookman Old Style"/>
            </a:endParaRPr>
          </a:p>
        </p:txBody>
      </p:sp>
      <p:sp>
        <p:nvSpPr>
          <p:cNvPr id="4102" name="Freeform 6">
            <a:extLst>
              <a:ext uri="{FF2B5EF4-FFF2-40B4-BE49-F238E27FC236}">
                <a16:creationId xmlns:a16="http://schemas.microsoft.com/office/drawing/2014/main" id="{B8581306-34E7-4F93-82E7-2E8AAD58D7A4}"/>
              </a:ext>
            </a:extLst>
          </p:cNvPr>
          <p:cNvSpPr>
            <a:spLocks/>
          </p:cNvSpPr>
          <p:nvPr/>
        </p:nvSpPr>
        <p:spPr bwMode="auto">
          <a:xfrm>
            <a:off x="685800" y="2743200"/>
            <a:ext cx="2971800" cy="2971800"/>
          </a:xfrm>
          <a:custGeom>
            <a:avLst/>
            <a:gdLst>
              <a:gd name="T0" fmla="*/ 0 w 1872"/>
              <a:gd name="T1" fmla="*/ 0 h 1872"/>
              <a:gd name="T2" fmla="*/ 2147483647 w 1872"/>
              <a:gd name="T3" fmla="*/ 0 h 1872"/>
              <a:gd name="T4" fmla="*/ 2147483647 w 1872"/>
              <a:gd name="T5" fmla="*/ 2147483647 h 1872"/>
              <a:gd name="T6" fmla="*/ 0 w 1872"/>
              <a:gd name="T7" fmla="*/ 2147483647 h 1872"/>
              <a:gd name="T8" fmla="*/ 0 w 1872"/>
              <a:gd name="T9" fmla="*/ 0 h 18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72"/>
              <a:gd name="T16" fmla="*/ 0 h 1872"/>
              <a:gd name="T17" fmla="*/ 1872 w 1872"/>
              <a:gd name="T18" fmla="*/ 1872 h 18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72" h="1872">
                <a:moveTo>
                  <a:pt x="0" y="0"/>
                </a:moveTo>
                <a:lnTo>
                  <a:pt x="1872" y="0"/>
                </a:lnTo>
                <a:lnTo>
                  <a:pt x="1872" y="1872"/>
                </a:lnTo>
                <a:lnTo>
                  <a:pt x="0" y="1872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1" name="Freeform 15">
            <a:extLst>
              <a:ext uri="{FF2B5EF4-FFF2-40B4-BE49-F238E27FC236}">
                <a16:creationId xmlns:a16="http://schemas.microsoft.com/office/drawing/2014/main" id="{5272B652-9128-42F6-9686-753F74ECF3A6}"/>
              </a:ext>
            </a:extLst>
          </p:cNvPr>
          <p:cNvSpPr>
            <a:spLocks/>
          </p:cNvSpPr>
          <p:nvPr/>
        </p:nvSpPr>
        <p:spPr bwMode="auto">
          <a:xfrm>
            <a:off x="685800" y="2743200"/>
            <a:ext cx="2971800" cy="2971800"/>
          </a:xfrm>
          <a:custGeom>
            <a:avLst/>
            <a:gdLst>
              <a:gd name="T0" fmla="*/ 0 w 1872"/>
              <a:gd name="T1" fmla="*/ 0 h 1872"/>
              <a:gd name="T2" fmla="*/ 2147483647 w 1872"/>
              <a:gd name="T3" fmla="*/ 0 h 1872"/>
              <a:gd name="T4" fmla="*/ 2147483647 w 1872"/>
              <a:gd name="T5" fmla="*/ 2147483647 h 1872"/>
              <a:gd name="T6" fmla="*/ 0 w 1872"/>
              <a:gd name="T7" fmla="*/ 2147483647 h 1872"/>
              <a:gd name="T8" fmla="*/ 0 w 1872"/>
              <a:gd name="T9" fmla="*/ 0 h 18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72"/>
              <a:gd name="T16" fmla="*/ 0 h 1872"/>
              <a:gd name="T17" fmla="*/ 1872 w 1872"/>
              <a:gd name="T18" fmla="*/ 1872 h 18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72" h="1872">
                <a:moveTo>
                  <a:pt x="0" y="0"/>
                </a:moveTo>
                <a:lnTo>
                  <a:pt x="1872" y="0"/>
                </a:lnTo>
                <a:lnTo>
                  <a:pt x="1872" y="1872"/>
                </a:lnTo>
                <a:lnTo>
                  <a:pt x="0" y="1872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3" name="Freeform 17">
            <a:extLst>
              <a:ext uri="{FF2B5EF4-FFF2-40B4-BE49-F238E27FC236}">
                <a16:creationId xmlns:a16="http://schemas.microsoft.com/office/drawing/2014/main" id="{39201383-2731-4E00-B192-76168F09A1C7}"/>
              </a:ext>
            </a:extLst>
          </p:cNvPr>
          <p:cNvSpPr>
            <a:spLocks/>
          </p:cNvSpPr>
          <p:nvPr/>
        </p:nvSpPr>
        <p:spPr bwMode="auto">
          <a:xfrm>
            <a:off x="5257800" y="2743200"/>
            <a:ext cx="2971800" cy="2971800"/>
          </a:xfrm>
          <a:custGeom>
            <a:avLst/>
            <a:gdLst>
              <a:gd name="T0" fmla="*/ 0 w 1872"/>
              <a:gd name="T1" fmla="*/ 0 h 1872"/>
              <a:gd name="T2" fmla="*/ 2147483647 w 1872"/>
              <a:gd name="T3" fmla="*/ 0 h 1872"/>
              <a:gd name="T4" fmla="*/ 2147483647 w 1872"/>
              <a:gd name="T5" fmla="*/ 2147483647 h 1872"/>
              <a:gd name="T6" fmla="*/ 0 w 1872"/>
              <a:gd name="T7" fmla="*/ 2147483647 h 1872"/>
              <a:gd name="T8" fmla="*/ 0 w 1872"/>
              <a:gd name="T9" fmla="*/ 0 h 18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72"/>
              <a:gd name="T16" fmla="*/ 0 h 1872"/>
              <a:gd name="T17" fmla="*/ 1872 w 1872"/>
              <a:gd name="T18" fmla="*/ 1872 h 18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72" h="1872">
                <a:moveTo>
                  <a:pt x="0" y="0"/>
                </a:moveTo>
                <a:lnTo>
                  <a:pt x="1872" y="0"/>
                </a:lnTo>
                <a:lnTo>
                  <a:pt x="1872" y="1872"/>
                </a:lnTo>
                <a:lnTo>
                  <a:pt x="0" y="1872"/>
                </a:lnTo>
                <a:lnTo>
                  <a:pt x="0" y="0"/>
                </a:lnTo>
                <a:close/>
              </a:path>
            </a:pathLst>
          </a:cu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80">
            <a:extLst>
              <a:ext uri="{FF2B5EF4-FFF2-40B4-BE49-F238E27FC236}">
                <a16:creationId xmlns:a16="http://schemas.microsoft.com/office/drawing/2014/main" id="{05984C2E-E1E3-488E-B8D8-32D35C3A2507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962400"/>
            <a:ext cx="1219200" cy="1752600"/>
            <a:chOff x="2256" y="2496"/>
            <a:chExt cx="768" cy="1104"/>
          </a:xfrm>
        </p:grpSpPr>
        <p:sp>
          <p:nvSpPr>
            <p:cNvPr id="6279" name="Freeform 24">
              <a:extLst>
                <a:ext uri="{FF2B5EF4-FFF2-40B4-BE49-F238E27FC236}">
                  <a16:creationId xmlns:a16="http://schemas.microsoft.com/office/drawing/2014/main" id="{B0CA58E3-7408-48E1-BEE4-771A500DC904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2088" y="2664"/>
              <a:ext cx="1104" cy="768"/>
            </a:xfrm>
            <a:custGeom>
              <a:avLst/>
              <a:gdLst>
                <a:gd name="T0" fmla="*/ 0 w 864"/>
                <a:gd name="T1" fmla="*/ 0 h 1152"/>
                <a:gd name="T2" fmla="*/ 0 w 864"/>
                <a:gd name="T3" fmla="*/ 101 h 1152"/>
                <a:gd name="T4" fmla="*/ 3762 w 864"/>
                <a:gd name="T5" fmla="*/ 101 h 1152"/>
                <a:gd name="T6" fmla="*/ 0 w 864"/>
                <a:gd name="T7" fmla="*/ 0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4"/>
                <a:gd name="T13" fmla="*/ 0 h 1152"/>
                <a:gd name="T14" fmla="*/ 864 w 864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4" h="1152">
                  <a:moveTo>
                    <a:pt x="0" y="0"/>
                  </a:moveTo>
                  <a:lnTo>
                    <a:pt x="0" y="1152"/>
                  </a:lnTo>
                  <a:lnTo>
                    <a:pt x="864" y="1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4" name="WordArt 28">
              <a:extLst>
                <a:ext uri="{FF2B5EF4-FFF2-40B4-BE49-F238E27FC236}">
                  <a16:creationId xmlns:a16="http://schemas.microsoft.com/office/drawing/2014/main" id="{5D00CB54-9CFF-4F75-9E4B-0116A1C4A81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688" y="3504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a</a:t>
              </a:r>
            </a:p>
          </p:txBody>
        </p:sp>
        <p:sp>
          <p:nvSpPr>
            <p:cNvPr id="4132" name="WordArt 36">
              <a:extLst>
                <a:ext uri="{FF2B5EF4-FFF2-40B4-BE49-F238E27FC236}">
                  <a16:creationId xmlns:a16="http://schemas.microsoft.com/office/drawing/2014/main" id="{67F99E36-DA71-47BC-87F3-022C5E732D8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928" y="3072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b</a:t>
              </a:r>
            </a:p>
          </p:txBody>
        </p:sp>
        <p:sp>
          <p:nvSpPr>
            <p:cNvPr id="4136" name="WordArt 40">
              <a:extLst>
                <a:ext uri="{FF2B5EF4-FFF2-40B4-BE49-F238E27FC236}">
                  <a16:creationId xmlns:a16="http://schemas.microsoft.com/office/drawing/2014/main" id="{9DF9BA87-9E9C-4336-98BA-DA429E22A0E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640" y="3120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c</a:t>
              </a:r>
            </a:p>
          </p:txBody>
        </p:sp>
        <p:sp>
          <p:nvSpPr>
            <p:cNvPr id="4164" name="WordArt 68">
              <a:extLst>
                <a:ext uri="{FF2B5EF4-FFF2-40B4-BE49-F238E27FC236}">
                  <a16:creationId xmlns:a16="http://schemas.microsoft.com/office/drawing/2014/main" id="{BFE033B8-01EB-4307-B47A-CCF209F5570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784" y="3216"/>
              <a:ext cx="47" cy="1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Bookman Old Style"/>
                </a:rPr>
                <a:t>1</a:t>
              </a:r>
            </a:p>
          </p:txBody>
        </p:sp>
      </p:grpSp>
      <p:grpSp>
        <p:nvGrpSpPr>
          <p:cNvPr id="3" name="Group 93">
            <a:extLst>
              <a:ext uri="{FF2B5EF4-FFF2-40B4-BE49-F238E27FC236}">
                <a16:creationId xmlns:a16="http://schemas.microsoft.com/office/drawing/2014/main" id="{E1322DF1-8C53-44C4-B044-317700EB381D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743200"/>
            <a:ext cx="1752600" cy="1219200"/>
            <a:chOff x="1632" y="288"/>
            <a:chExt cx="1104" cy="768"/>
          </a:xfrm>
        </p:grpSpPr>
        <p:sp>
          <p:nvSpPr>
            <p:cNvPr id="6274" name="Freeform 25">
              <a:extLst>
                <a:ext uri="{FF2B5EF4-FFF2-40B4-BE49-F238E27FC236}">
                  <a16:creationId xmlns:a16="http://schemas.microsoft.com/office/drawing/2014/main" id="{B25DF323-FEF1-4D06-BB57-2B5783A982D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632" y="288"/>
              <a:ext cx="1104" cy="768"/>
            </a:xfrm>
            <a:custGeom>
              <a:avLst/>
              <a:gdLst>
                <a:gd name="T0" fmla="*/ 0 w 864"/>
                <a:gd name="T1" fmla="*/ 0 h 1152"/>
                <a:gd name="T2" fmla="*/ 0 w 864"/>
                <a:gd name="T3" fmla="*/ 101 h 1152"/>
                <a:gd name="T4" fmla="*/ 3762 w 864"/>
                <a:gd name="T5" fmla="*/ 101 h 1152"/>
                <a:gd name="T6" fmla="*/ 0 w 864"/>
                <a:gd name="T7" fmla="*/ 0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4"/>
                <a:gd name="T13" fmla="*/ 0 h 1152"/>
                <a:gd name="T14" fmla="*/ 864 w 864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4" h="1152">
                  <a:moveTo>
                    <a:pt x="0" y="0"/>
                  </a:moveTo>
                  <a:lnTo>
                    <a:pt x="0" y="1152"/>
                  </a:lnTo>
                  <a:lnTo>
                    <a:pt x="864" y="1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9" name="WordArt 33">
              <a:extLst>
                <a:ext uri="{FF2B5EF4-FFF2-40B4-BE49-F238E27FC236}">
                  <a16:creationId xmlns:a16="http://schemas.microsoft.com/office/drawing/2014/main" id="{1BE46AE8-9F6A-4959-ADBC-4502A716D07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640" y="576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a</a:t>
              </a:r>
            </a:p>
          </p:txBody>
        </p:sp>
        <p:sp>
          <p:nvSpPr>
            <p:cNvPr id="4133" name="WordArt 37">
              <a:extLst>
                <a:ext uri="{FF2B5EF4-FFF2-40B4-BE49-F238E27FC236}">
                  <a16:creationId xmlns:a16="http://schemas.microsoft.com/office/drawing/2014/main" id="{D5B8E0F3-BD93-4EB1-8752-42B260081A6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208" y="336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b</a:t>
              </a:r>
            </a:p>
          </p:txBody>
        </p:sp>
        <p:sp>
          <p:nvSpPr>
            <p:cNvPr id="4137" name="WordArt 41">
              <a:extLst>
                <a:ext uri="{FF2B5EF4-FFF2-40B4-BE49-F238E27FC236}">
                  <a16:creationId xmlns:a16="http://schemas.microsoft.com/office/drawing/2014/main" id="{D86F07A4-4025-4DCC-9C86-4F76939AEC9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208" y="576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c</a:t>
              </a:r>
            </a:p>
          </p:txBody>
        </p:sp>
        <p:sp>
          <p:nvSpPr>
            <p:cNvPr id="4165" name="WordArt 69">
              <a:extLst>
                <a:ext uri="{FF2B5EF4-FFF2-40B4-BE49-F238E27FC236}">
                  <a16:creationId xmlns:a16="http://schemas.microsoft.com/office/drawing/2014/main" id="{E185F9CE-765D-4B99-A032-6B627E0C376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400" y="480"/>
              <a:ext cx="47" cy="1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2</a:t>
              </a:r>
            </a:p>
          </p:txBody>
        </p:sp>
      </p:grpSp>
      <p:grpSp>
        <p:nvGrpSpPr>
          <p:cNvPr id="4" name="Group 148">
            <a:extLst>
              <a:ext uri="{FF2B5EF4-FFF2-40B4-BE49-F238E27FC236}">
                <a16:creationId xmlns:a16="http://schemas.microsoft.com/office/drawing/2014/main" id="{2D60CEEE-F241-455F-A91E-C88504C8C96F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743200"/>
            <a:ext cx="1219200" cy="1752600"/>
            <a:chOff x="192" y="192"/>
            <a:chExt cx="768" cy="1104"/>
          </a:xfrm>
        </p:grpSpPr>
        <p:sp>
          <p:nvSpPr>
            <p:cNvPr id="6269" name="Freeform 23">
              <a:extLst>
                <a:ext uri="{FF2B5EF4-FFF2-40B4-BE49-F238E27FC236}">
                  <a16:creationId xmlns:a16="http://schemas.microsoft.com/office/drawing/2014/main" id="{CA62DD9E-75BC-4491-A987-74DFD55BD8B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4" y="360"/>
              <a:ext cx="1104" cy="768"/>
            </a:xfrm>
            <a:custGeom>
              <a:avLst/>
              <a:gdLst>
                <a:gd name="T0" fmla="*/ 0 w 864"/>
                <a:gd name="T1" fmla="*/ 0 h 1152"/>
                <a:gd name="T2" fmla="*/ 0 w 864"/>
                <a:gd name="T3" fmla="*/ 101 h 1152"/>
                <a:gd name="T4" fmla="*/ 3762 w 864"/>
                <a:gd name="T5" fmla="*/ 101 h 1152"/>
                <a:gd name="T6" fmla="*/ 0 w 864"/>
                <a:gd name="T7" fmla="*/ 0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4"/>
                <a:gd name="T13" fmla="*/ 0 h 1152"/>
                <a:gd name="T14" fmla="*/ 864 w 864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4" h="1152">
                  <a:moveTo>
                    <a:pt x="0" y="0"/>
                  </a:moveTo>
                  <a:lnTo>
                    <a:pt x="0" y="1152"/>
                  </a:lnTo>
                  <a:lnTo>
                    <a:pt x="864" y="1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FF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31" name="WordArt 35">
              <a:extLst>
                <a:ext uri="{FF2B5EF4-FFF2-40B4-BE49-F238E27FC236}">
                  <a16:creationId xmlns:a16="http://schemas.microsoft.com/office/drawing/2014/main" id="{82D5568A-5295-49DA-B7B5-2FED02A17FA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528" y="240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a</a:t>
              </a:r>
            </a:p>
          </p:txBody>
        </p:sp>
        <p:sp>
          <p:nvSpPr>
            <p:cNvPr id="4135" name="WordArt 39">
              <a:extLst>
                <a:ext uri="{FF2B5EF4-FFF2-40B4-BE49-F238E27FC236}">
                  <a16:creationId xmlns:a16="http://schemas.microsoft.com/office/drawing/2014/main" id="{1FB9E8A2-173F-4ED7-B015-B9060FD001C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40" y="672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b</a:t>
              </a:r>
            </a:p>
          </p:txBody>
        </p:sp>
        <p:sp>
          <p:nvSpPr>
            <p:cNvPr id="4139" name="WordArt 43">
              <a:extLst>
                <a:ext uri="{FF2B5EF4-FFF2-40B4-BE49-F238E27FC236}">
                  <a16:creationId xmlns:a16="http://schemas.microsoft.com/office/drawing/2014/main" id="{69897F0A-D2F1-4F87-AA20-17011D1BF83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528" y="624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c</a:t>
              </a:r>
            </a:p>
          </p:txBody>
        </p:sp>
        <p:sp>
          <p:nvSpPr>
            <p:cNvPr id="4170" name="WordArt 74">
              <a:extLst>
                <a:ext uri="{FF2B5EF4-FFF2-40B4-BE49-F238E27FC236}">
                  <a16:creationId xmlns:a16="http://schemas.microsoft.com/office/drawing/2014/main" id="{28DDC35A-2FAE-4341-BE38-295B3EA2E02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84" y="432"/>
              <a:ext cx="47" cy="1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Bookman Old Style"/>
                </a:rPr>
                <a:t>3</a:t>
              </a:r>
            </a:p>
          </p:txBody>
        </p:sp>
      </p:grpSp>
      <p:grpSp>
        <p:nvGrpSpPr>
          <p:cNvPr id="5" name="Group 81">
            <a:extLst>
              <a:ext uri="{FF2B5EF4-FFF2-40B4-BE49-F238E27FC236}">
                <a16:creationId xmlns:a16="http://schemas.microsoft.com/office/drawing/2014/main" id="{7D4FE371-B4ED-4881-96A0-9C24E2F19F09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962400"/>
            <a:ext cx="1219200" cy="1752600"/>
            <a:chOff x="2256" y="2496"/>
            <a:chExt cx="768" cy="1104"/>
          </a:xfrm>
        </p:grpSpPr>
        <p:sp>
          <p:nvSpPr>
            <p:cNvPr id="6264" name="Freeform 82">
              <a:extLst>
                <a:ext uri="{FF2B5EF4-FFF2-40B4-BE49-F238E27FC236}">
                  <a16:creationId xmlns:a16="http://schemas.microsoft.com/office/drawing/2014/main" id="{14347E9D-1206-49E2-84C3-7E419F6DD8F0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2088" y="2664"/>
              <a:ext cx="1104" cy="768"/>
            </a:xfrm>
            <a:custGeom>
              <a:avLst/>
              <a:gdLst>
                <a:gd name="T0" fmla="*/ 0 w 864"/>
                <a:gd name="T1" fmla="*/ 0 h 1152"/>
                <a:gd name="T2" fmla="*/ 0 w 864"/>
                <a:gd name="T3" fmla="*/ 101 h 1152"/>
                <a:gd name="T4" fmla="*/ 3762 w 864"/>
                <a:gd name="T5" fmla="*/ 101 h 1152"/>
                <a:gd name="T6" fmla="*/ 0 w 864"/>
                <a:gd name="T7" fmla="*/ 0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4"/>
                <a:gd name="T13" fmla="*/ 0 h 1152"/>
                <a:gd name="T14" fmla="*/ 864 w 864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4" h="1152">
                  <a:moveTo>
                    <a:pt x="0" y="0"/>
                  </a:moveTo>
                  <a:lnTo>
                    <a:pt x="0" y="1152"/>
                  </a:lnTo>
                  <a:lnTo>
                    <a:pt x="864" y="1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79" name="WordArt 83">
              <a:extLst>
                <a:ext uri="{FF2B5EF4-FFF2-40B4-BE49-F238E27FC236}">
                  <a16:creationId xmlns:a16="http://schemas.microsoft.com/office/drawing/2014/main" id="{F1E95003-1E0C-4066-8D1A-87EAFA9AEBD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688" y="3504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a</a:t>
              </a:r>
            </a:p>
          </p:txBody>
        </p:sp>
        <p:sp>
          <p:nvSpPr>
            <p:cNvPr id="4180" name="WordArt 84">
              <a:extLst>
                <a:ext uri="{FF2B5EF4-FFF2-40B4-BE49-F238E27FC236}">
                  <a16:creationId xmlns:a16="http://schemas.microsoft.com/office/drawing/2014/main" id="{99FA7044-F486-4251-B19B-D3A7AD4740A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928" y="3072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b</a:t>
              </a:r>
            </a:p>
          </p:txBody>
        </p:sp>
        <p:sp>
          <p:nvSpPr>
            <p:cNvPr id="4181" name="WordArt 85">
              <a:extLst>
                <a:ext uri="{FF2B5EF4-FFF2-40B4-BE49-F238E27FC236}">
                  <a16:creationId xmlns:a16="http://schemas.microsoft.com/office/drawing/2014/main" id="{E97D415E-121F-4C2F-88EC-FD2B21F7D1C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640" y="3120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c</a:t>
              </a:r>
            </a:p>
          </p:txBody>
        </p:sp>
        <p:sp>
          <p:nvSpPr>
            <p:cNvPr id="4182" name="WordArt 86">
              <a:extLst>
                <a:ext uri="{FF2B5EF4-FFF2-40B4-BE49-F238E27FC236}">
                  <a16:creationId xmlns:a16="http://schemas.microsoft.com/office/drawing/2014/main" id="{3BD74D8A-51CF-4C26-A022-49C90ABC9D7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784" y="3216"/>
              <a:ext cx="47" cy="1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Bookman Old Style"/>
                </a:rPr>
                <a:t>1</a:t>
              </a:r>
            </a:p>
          </p:txBody>
        </p:sp>
      </p:grpSp>
      <p:grpSp>
        <p:nvGrpSpPr>
          <p:cNvPr id="6" name="Group 87">
            <a:extLst>
              <a:ext uri="{FF2B5EF4-FFF2-40B4-BE49-F238E27FC236}">
                <a16:creationId xmlns:a16="http://schemas.microsoft.com/office/drawing/2014/main" id="{F5851C8B-A7D2-43B9-A310-09892E6F199B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3962400"/>
            <a:ext cx="1219200" cy="1752600"/>
            <a:chOff x="2256" y="2496"/>
            <a:chExt cx="768" cy="1104"/>
          </a:xfrm>
        </p:grpSpPr>
        <p:sp>
          <p:nvSpPr>
            <p:cNvPr id="6259" name="Freeform 88">
              <a:extLst>
                <a:ext uri="{FF2B5EF4-FFF2-40B4-BE49-F238E27FC236}">
                  <a16:creationId xmlns:a16="http://schemas.microsoft.com/office/drawing/2014/main" id="{AB989047-C1E6-4D0E-918A-DB8CA34B13C2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2088" y="2664"/>
              <a:ext cx="1104" cy="768"/>
            </a:xfrm>
            <a:custGeom>
              <a:avLst/>
              <a:gdLst>
                <a:gd name="T0" fmla="*/ 0 w 864"/>
                <a:gd name="T1" fmla="*/ 0 h 1152"/>
                <a:gd name="T2" fmla="*/ 0 w 864"/>
                <a:gd name="T3" fmla="*/ 101 h 1152"/>
                <a:gd name="T4" fmla="*/ 3762 w 864"/>
                <a:gd name="T5" fmla="*/ 101 h 1152"/>
                <a:gd name="T6" fmla="*/ 0 w 864"/>
                <a:gd name="T7" fmla="*/ 0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4"/>
                <a:gd name="T13" fmla="*/ 0 h 1152"/>
                <a:gd name="T14" fmla="*/ 864 w 864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4" h="1152">
                  <a:moveTo>
                    <a:pt x="0" y="0"/>
                  </a:moveTo>
                  <a:lnTo>
                    <a:pt x="0" y="1152"/>
                  </a:lnTo>
                  <a:lnTo>
                    <a:pt x="864" y="1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85" name="WordArt 89">
              <a:extLst>
                <a:ext uri="{FF2B5EF4-FFF2-40B4-BE49-F238E27FC236}">
                  <a16:creationId xmlns:a16="http://schemas.microsoft.com/office/drawing/2014/main" id="{8F8E09E4-D39E-4A94-953A-6CE3E094B73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688" y="3504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a</a:t>
              </a:r>
            </a:p>
          </p:txBody>
        </p:sp>
        <p:sp>
          <p:nvSpPr>
            <p:cNvPr id="4186" name="WordArt 90">
              <a:extLst>
                <a:ext uri="{FF2B5EF4-FFF2-40B4-BE49-F238E27FC236}">
                  <a16:creationId xmlns:a16="http://schemas.microsoft.com/office/drawing/2014/main" id="{CF8645AC-A0F1-48DC-9BE7-0305ABE793F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928" y="3072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b</a:t>
              </a:r>
            </a:p>
          </p:txBody>
        </p:sp>
        <p:sp>
          <p:nvSpPr>
            <p:cNvPr id="4187" name="WordArt 91">
              <a:extLst>
                <a:ext uri="{FF2B5EF4-FFF2-40B4-BE49-F238E27FC236}">
                  <a16:creationId xmlns:a16="http://schemas.microsoft.com/office/drawing/2014/main" id="{1DDD3A1A-02DB-40C3-B747-CE0937E0633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640" y="3120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c</a:t>
              </a:r>
            </a:p>
          </p:txBody>
        </p:sp>
        <p:sp>
          <p:nvSpPr>
            <p:cNvPr id="4188" name="WordArt 92">
              <a:extLst>
                <a:ext uri="{FF2B5EF4-FFF2-40B4-BE49-F238E27FC236}">
                  <a16:creationId xmlns:a16="http://schemas.microsoft.com/office/drawing/2014/main" id="{3F27F98C-B091-4370-8717-13D3BDCF866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784" y="3216"/>
              <a:ext cx="47" cy="1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Bookman Old Style"/>
                </a:rPr>
                <a:t>1</a:t>
              </a:r>
            </a:p>
          </p:txBody>
        </p:sp>
      </p:grpSp>
      <p:grpSp>
        <p:nvGrpSpPr>
          <p:cNvPr id="7" name="Group 94">
            <a:extLst>
              <a:ext uri="{FF2B5EF4-FFF2-40B4-BE49-F238E27FC236}">
                <a16:creationId xmlns:a16="http://schemas.microsoft.com/office/drawing/2014/main" id="{236D3A15-2CD8-4883-99E5-F4F2BBB161A2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2743200"/>
            <a:ext cx="1752600" cy="1219200"/>
            <a:chOff x="1632" y="288"/>
            <a:chExt cx="1104" cy="768"/>
          </a:xfrm>
        </p:grpSpPr>
        <p:sp>
          <p:nvSpPr>
            <p:cNvPr id="6254" name="Freeform 95">
              <a:extLst>
                <a:ext uri="{FF2B5EF4-FFF2-40B4-BE49-F238E27FC236}">
                  <a16:creationId xmlns:a16="http://schemas.microsoft.com/office/drawing/2014/main" id="{9467EF1B-0102-4080-84F7-DD315F5A13C6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632" y="288"/>
              <a:ext cx="1104" cy="768"/>
            </a:xfrm>
            <a:custGeom>
              <a:avLst/>
              <a:gdLst>
                <a:gd name="T0" fmla="*/ 0 w 864"/>
                <a:gd name="T1" fmla="*/ 0 h 1152"/>
                <a:gd name="T2" fmla="*/ 0 w 864"/>
                <a:gd name="T3" fmla="*/ 101 h 1152"/>
                <a:gd name="T4" fmla="*/ 3762 w 864"/>
                <a:gd name="T5" fmla="*/ 101 h 1152"/>
                <a:gd name="T6" fmla="*/ 0 w 864"/>
                <a:gd name="T7" fmla="*/ 0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4"/>
                <a:gd name="T13" fmla="*/ 0 h 1152"/>
                <a:gd name="T14" fmla="*/ 864 w 864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4" h="1152">
                  <a:moveTo>
                    <a:pt x="0" y="0"/>
                  </a:moveTo>
                  <a:lnTo>
                    <a:pt x="0" y="1152"/>
                  </a:lnTo>
                  <a:lnTo>
                    <a:pt x="864" y="1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92" name="WordArt 96">
              <a:extLst>
                <a:ext uri="{FF2B5EF4-FFF2-40B4-BE49-F238E27FC236}">
                  <a16:creationId xmlns:a16="http://schemas.microsoft.com/office/drawing/2014/main" id="{7D3004CF-3583-45EE-9136-294DB9BF717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640" y="576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a</a:t>
              </a:r>
            </a:p>
          </p:txBody>
        </p:sp>
        <p:sp>
          <p:nvSpPr>
            <p:cNvPr id="4193" name="WordArt 97">
              <a:extLst>
                <a:ext uri="{FF2B5EF4-FFF2-40B4-BE49-F238E27FC236}">
                  <a16:creationId xmlns:a16="http://schemas.microsoft.com/office/drawing/2014/main" id="{97D25055-9815-4EB3-97D0-12C97C5721D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208" y="336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b</a:t>
              </a:r>
            </a:p>
          </p:txBody>
        </p:sp>
        <p:sp>
          <p:nvSpPr>
            <p:cNvPr id="4194" name="WordArt 98">
              <a:extLst>
                <a:ext uri="{FF2B5EF4-FFF2-40B4-BE49-F238E27FC236}">
                  <a16:creationId xmlns:a16="http://schemas.microsoft.com/office/drawing/2014/main" id="{50358AB9-9372-4CA8-B444-E97529125EF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208" y="576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c</a:t>
              </a:r>
            </a:p>
          </p:txBody>
        </p:sp>
        <p:sp>
          <p:nvSpPr>
            <p:cNvPr id="4195" name="WordArt 99">
              <a:extLst>
                <a:ext uri="{FF2B5EF4-FFF2-40B4-BE49-F238E27FC236}">
                  <a16:creationId xmlns:a16="http://schemas.microsoft.com/office/drawing/2014/main" id="{CE1F6778-19AF-432F-AC33-1ED2799E66C3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400" y="480"/>
              <a:ext cx="47" cy="1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2</a:t>
              </a:r>
            </a:p>
          </p:txBody>
        </p:sp>
      </p:grpSp>
      <p:grpSp>
        <p:nvGrpSpPr>
          <p:cNvPr id="8" name="Group 100">
            <a:extLst>
              <a:ext uri="{FF2B5EF4-FFF2-40B4-BE49-F238E27FC236}">
                <a16:creationId xmlns:a16="http://schemas.microsoft.com/office/drawing/2014/main" id="{F40DDC72-300D-4252-8A6E-FBE1292726B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743200"/>
            <a:ext cx="1752600" cy="1219200"/>
            <a:chOff x="1632" y="288"/>
            <a:chExt cx="1104" cy="768"/>
          </a:xfrm>
        </p:grpSpPr>
        <p:sp>
          <p:nvSpPr>
            <p:cNvPr id="6249" name="Freeform 101">
              <a:extLst>
                <a:ext uri="{FF2B5EF4-FFF2-40B4-BE49-F238E27FC236}">
                  <a16:creationId xmlns:a16="http://schemas.microsoft.com/office/drawing/2014/main" id="{E6715BC4-7263-4FC9-9A2B-E8AE84FE749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632" y="288"/>
              <a:ext cx="1104" cy="768"/>
            </a:xfrm>
            <a:custGeom>
              <a:avLst/>
              <a:gdLst>
                <a:gd name="T0" fmla="*/ 0 w 864"/>
                <a:gd name="T1" fmla="*/ 0 h 1152"/>
                <a:gd name="T2" fmla="*/ 0 w 864"/>
                <a:gd name="T3" fmla="*/ 101 h 1152"/>
                <a:gd name="T4" fmla="*/ 3762 w 864"/>
                <a:gd name="T5" fmla="*/ 101 h 1152"/>
                <a:gd name="T6" fmla="*/ 0 w 864"/>
                <a:gd name="T7" fmla="*/ 0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4"/>
                <a:gd name="T13" fmla="*/ 0 h 1152"/>
                <a:gd name="T14" fmla="*/ 864 w 864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4" h="1152">
                  <a:moveTo>
                    <a:pt x="0" y="0"/>
                  </a:moveTo>
                  <a:lnTo>
                    <a:pt x="0" y="1152"/>
                  </a:lnTo>
                  <a:lnTo>
                    <a:pt x="864" y="1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98" name="WordArt 102">
              <a:extLst>
                <a:ext uri="{FF2B5EF4-FFF2-40B4-BE49-F238E27FC236}">
                  <a16:creationId xmlns:a16="http://schemas.microsoft.com/office/drawing/2014/main" id="{59D24434-0C6D-4A20-97AD-4E4AA31026C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640" y="576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a</a:t>
              </a:r>
            </a:p>
          </p:txBody>
        </p:sp>
        <p:sp>
          <p:nvSpPr>
            <p:cNvPr id="4199" name="WordArt 103">
              <a:extLst>
                <a:ext uri="{FF2B5EF4-FFF2-40B4-BE49-F238E27FC236}">
                  <a16:creationId xmlns:a16="http://schemas.microsoft.com/office/drawing/2014/main" id="{56134BD7-A631-43F0-BFEB-D30CD42C482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208" y="336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b</a:t>
              </a:r>
            </a:p>
          </p:txBody>
        </p:sp>
        <p:sp>
          <p:nvSpPr>
            <p:cNvPr id="4200" name="WordArt 104">
              <a:extLst>
                <a:ext uri="{FF2B5EF4-FFF2-40B4-BE49-F238E27FC236}">
                  <a16:creationId xmlns:a16="http://schemas.microsoft.com/office/drawing/2014/main" id="{A2B03CD3-FCEE-43ED-BDD0-5D0A1BA816E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208" y="576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c</a:t>
              </a:r>
            </a:p>
          </p:txBody>
        </p:sp>
        <p:sp>
          <p:nvSpPr>
            <p:cNvPr id="4201" name="WordArt 105">
              <a:extLst>
                <a:ext uri="{FF2B5EF4-FFF2-40B4-BE49-F238E27FC236}">
                  <a16:creationId xmlns:a16="http://schemas.microsoft.com/office/drawing/2014/main" id="{888DD1CE-DEB6-44FE-A9D8-66ABF50B771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400" y="480"/>
              <a:ext cx="47" cy="1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2</a:t>
              </a:r>
            </a:p>
          </p:txBody>
        </p:sp>
      </p:grpSp>
      <p:grpSp>
        <p:nvGrpSpPr>
          <p:cNvPr id="9" name="Group 147">
            <a:extLst>
              <a:ext uri="{FF2B5EF4-FFF2-40B4-BE49-F238E27FC236}">
                <a16:creationId xmlns:a16="http://schemas.microsoft.com/office/drawing/2014/main" id="{074DBB5C-E742-4064-AAEC-D4A7BCEAF6ED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495800"/>
            <a:ext cx="1752600" cy="1219200"/>
            <a:chOff x="192" y="2112"/>
            <a:chExt cx="1104" cy="768"/>
          </a:xfrm>
        </p:grpSpPr>
        <p:sp>
          <p:nvSpPr>
            <p:cNvPr id="6244" name="Freeform 120">
              <a:extLst>
                <a:ext uri="{FF2B5EF4-FFF2-40B4-BE49-F238E27FC236}">
                  <a16:creationId xmlns:a16="http://schemas.microsoft.com/office/drawing/2014/main" id="{6F2469B5-2701-45CD-A1EB-F258F2D3A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" y="2112"/>
              <a:ext cx="1104" cy="768"/>
            </a:xfrm>
            <a:custGeom>
              <a:avLst/>
              <a:gdLst>
                <a:gd name="T0" fmla="*/ 0 w 864"/>
                <a:gd name="T1" fmla="*/ 0 h 1152"/>
                <a:gd name="T2" fmla="*/ 0 w 864"/>
                <a:gd name="T3" fmla="*/ 101 h 1152"/>
                <a:gd name="T4" fmla="*/ 3762 w 864"/>
                <a:gd name="T5" fmla="*/ 101 h 1152"/>
                <a:gd name="T6" fmla="*/ 0 w 864"/>
                <a:gd name="T7" fmla="*/ 0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4"/>
                <a:gd name="T13" fmla="*/ 0 h 1152"/>
                <a:gd name="T14" fmla="*/ 864 w 864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4" h="1152">
                  <a:moveTo>
                    <a:pt x="0" y="0"/>
                  </a:moveTo>
                  <a:lnTo>
                    <a:pt x="0" y="1152"/>
                  </a:lnTo>
                  <a:lnTo>
                    <a:pt x="864" y="1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00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71" name="WordArt 75">
              <a:extLst>
                <a:ext uri="{FF2B5EF4-FFF2-40B4-BE49-F238E27FC236}">
                  <a16:creationId xmlns:a16="http://schemas.microsoft.com/office/drawing/2014/main" id="{FFEA88E5-4FBA-4DE5-B24C-4796C7CCED8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32" y="2544"/>
              <a:ext cx="48" cy="1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Bookman Old Style"/>
                </a:rPr>
                <a:t>4</a:t>
              </a:r>
            </a:p>
          </p:txBody>
        </p:sp>
        <p:sp>
          <p:nvSpPr>
            <p:cNvPr id="4217" name="WordArt 121">
              <a:extLst>
                <a:ext uri="{FF2B5EF4-FFF2-40B4-BE49-F238E27FC236}">
                  <a16:creationId xmlns:a16="http://schemas.microsoft.com/office/drawing/2014/main" id="{37B2D961-0BB9-44DC-B047-5185EBB7880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40" y="2448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a</a:t>
              </a:r>
            </a:p>
          </p:txBody>
        </p:sp>
        <p:sp>
          <p:nvSpPr>
            <p:cNvPr id="4218" name="WordArt 122">
              <a:extLst>
                <a:ext uri="{FF2B5EF4-FFF2-40B4-BE49-F238E27FC236}">
                  <a16:creationId xmlns:a16="http://schemas.microsoft.com/office/drawing/2014/main" id="{D7FFA2DC-631E-4B95-8664-805B56709D8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672" y="2784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b</a:t>
              </a:r>
            </a:p>
          </p:txBody>
        </p:sp>
        <p:sp>
          <p:nvSpPr>
            <p:cNvPr id="4219" name="WordArt 123">
              <a:extLst>
                <a:ext uri="{FF2B5EF4-FFF2-40B4-BE49-F238E27FC236}">
                  <a16:creationId xmlns:a16="http://schemas.microsoft.com/office/drawing/2014/main" id="{776CDC4C-2587-4328-9BCC-B403297A672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672" y="2496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c</a:t>
              </a:r>
            </a:p>
          </p:txBody>
        </p:sp>
      </p:grpSp>
      <p:grpSp>
        <p:nvGrpSpPr>
          <p:cNvPr id="10" name="Group 149">
            <a:extLst>
              <a:ext uri="{FF2B5EF4-FFF2-40B4-BE49-F238E27FC236}">
                <a16:creationId xmlns:a16="http://schemas.microsoft.com/office/drawing/2014/main" id="{158802F2-15BD-45D5-B255-BC526FA13A2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743200"/>
            <a:ext cx="1219200" cy="1752600"/>
            <a:chOff x="192" y="192"/>
            <a:chExt cx="768" cy="1104"/>
          </a:xfrm>
        </p:grpSpPr>
        <p:sp>
          <p:nvSpPr>
            <p:cNvPr id="6239" name="Freeform 150">
              <a:extLst>
                <a:ext uri="{FF2B5EF4-FFF2-40B4-BE49-F238E27FC236}">
                  <a16:creationId xmlns:a16="http://schemas.microsoft.com/office/drawing/2014/main" id="{C0F5A970-5243-422A-B24F-9554E4D8D36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4" y="360"/>
              <a:ext cx="1104" cy="768"/>
            </a:xfrm>
            <a:custGeom>
              <a:avLst/>
              <a:gdLst>
                <a:gd name="T0" fmla="*/ 0 w 864"/>
                <a:gd name="T1" fmla="*/ 0 h 1152"/>
                <a:gd name="T2" fmla="*/ 0 w 864"/>
                <a:gd name="T3" fmla="*/ 101 h 1152"/>
                <a:gd name="T4" fmla="*/ 3762 w 864"/>
                <a:gd name="T5" fmla="*/ 101 h 1152"/>
                <a:gd name="T6" fmla="*/ 0 w 864"/>
                <a:gd name="T7" fmla="*/ 0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4"/>
                <a:gd name="T13" fmla="*/ 0 h 1152"/>
                <a:gd name="T14" fmla="*/ 864 w 864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4" h="1152">
                  <a:moveTo>
                    <a:pt x="0" y="0"/>
                  </a:moveTo>
                  <a:lnTo>
                    <a:pt x="0" y="1152"/>
                  </a:lnTo>
                  <a:lnTo>
                    <a:pt x="864" y="1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FF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47" name="WordArt 151">
              <a:extLst>
                <a:ext uri="{FF2B5EF4-FFF2-40B4-BE49-F238E27FC236}">
                  <a16:creationId xmlns:a16="http://schemas.microsoft.com/office/drawing/2014/main" id="{43EFA3F6-11A6-4AD9-9505-F3D33F8AC25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528" y="240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a</a:t>
              </a:r>
            </a:p>
          </p:txBody>
        </p:sp>
        <p:sp>
          <p:nvSpPr>
            <p:cNvPr id="4248" name="WordArt 152">
              <a:extLst>
                <a:ext uri="{FF2B5EF4-FFF2-40B4-BE49-F238E27FC236}">
                  <a16:creationId xmlns:a16="http://schemas.microsoft.com/office/drawing/2014/main" id="{AF71D5EB-FF17-4595-BBBA-45501A1C9D2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40" y="672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b</a:t>
              </a:r>
            </a:p>
          </p:txBody>
        </p:sp>
        <p:sp>
          <p:nvSpPr>
            <p:cNvPr id="4249" name="WordArt 153">
              <a:extLst>
                <a:ext uri="{FF2B5EF4-FFF2-40B4-BE49-F238E27FC236}">
                  <a16:creationId xmlns:a16="http://schemas.microsoft.com/office/drawing/2014/main" id="{8E86301C-EA49-464E-BC56-8E3EC93B185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528" y="624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c</a:t>
              </a:r>
            </a:p>
          </p:txBody>
        </p:sp>
        <p:sp>
          <p:nvSpPr>
            <p:cNvPr id="4250" name="WordArt 154">
              <a:extLst>
                <a:ext uri="{FF2B5EF4-FFF2-40B4-BE49-F238E27FC236}">
                  <a16:creationId xmlns:a16="http://schemas.microsoft.com/office/drawing/2014/main" id="{DF21C878-83A0-4C28-BA92-FA8AC5D316E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84" y="432"/>
              <a:ext cx="47" cy="1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Bookman Old Style"/>
                </a:rPr>
                <a:t>3</a:t>
              </a:r>
            </a:p>
          </p:txBody>
        </p:sp>
      </p:grpSp>
      <p:grpSp>
        <p:nvGrpSpPr>
          <p:cNvPr id="11" name="Group 155">
            <a:extLst>
              <a:ext uri="{FF2B5EF4-FFF2-40B4-BE49-F238E27FC236}">
                <a16:creationId xmlns:a16="http://schemas.microsoft.com/office/drawing/2014/main" id="{F8891502-2948-4B09-963E-171FDF9831F1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3962400"/>
            <a:ext cx="1219200" cy="1752600"/>
            <a:chOff x="192" y="192"/>
            <a:chExt cx="768" cy="1104"/>
          </a:xfrm>
        </p:grpSpPr>
        <p:sp>
          <p:nvSpPr>
            <p:cNvPr id="6234" name="Freeform 156">
              <a:extLst>
                <a:ext uri="{FF2B5EF4-FFF2-40B4-BE49-F238E27FC236}">
                  <a16:creationId xmlns:a16="http://schemas.microsoft.com/office/drawing/2014/main" id="{E3AB2B4F-F827-4A37-8D65-26E6B07F101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4" y="360"/>
              <a:ext cx="1104" cy="768"/>
            </a:xfrm>
            <a:custGeom>
              <a:avLst/>
              <a:gdLst>
                <a:gd name="T0" fmla="*/ 0 w 864"/>
                <a:gd name="T1" fmla="*/ 0 h 1152"/>
                <a:gd name="T2" fmla="*/ 0 w 864"/>
                <a:gd name="T3" fmla="*/ 101 h 1152"/>
                <a:gd name="T4" fmla="*/ 3762 w 864"/>
                <a:gd name="T5" fmla="*/ 101 h 1152"/>
                <a:gd name="T6" fmla="*/ 0 w 864"/>
                <a:gd name="T7" fmla="*/ 0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4"/>
                <a:gd name="T13" fmla="*/ 0 h 1152"/>
                <a:gd name="T14" fmla="*/ 864 w 864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4" h="1152">
                  <a:moveTo>
                    <a:pt x="0" y="0"/>
                  </a:moveTo>
                  <a:lnTo>
                    <a:pt x="0" y="1152"/>
                  </a:lnTo>
                  <a:lnTo>
                    <a:pt x="864" y="1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FF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53" name="WordArt 157">
              <a:extLst>
                <a:ext uri="{FF2B5EF4-FFF2-40B4-BE49-F238E27FC236}">
                  <a16:creationId xmlns:a16="http://schemas.microsoft.com/office/drawing/2014/main" id="{66A9C621-3B98-420A-A8FB-943347C462C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528" y="240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a</a:t>
              </a:r>
            </a:p>
          </p:txBody>
        </p:sp>
        <p:sp>
          <p:nvSpPr>
            <p:cNvPr id="4254" name="WordArt 158">
              <a:extLst>
                <a:ext uri="{FF2B5EF4-FFF2-40B4-BE49-F238E27FC236}">
                  <a16:creationId xmlns:a16="http://schemas.microsoft.com/office/drawing/2014/main" id="{33E4BB32-8BB7-4F53-89C9-7DCC2AE6E82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40" y="672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b</a:t>
              </a:r>
            </a:p>
          </p:txBody>
        </p:sp>
        <p:sp>
          <p:nvSpPr>
            <p:cNvPr id="4255" name="WordArt 159">
              <a:extLst>
                <a:ext uri="{FF2B5EF4-FFF2-40B4-BE49-F238E27FC236}">
                  <a16:creationId xmlns:a16="http://schemas.microsoft.com/office/drawing/2014/main" id="{8BAA1B7E-8CDD-4CA3-B6BA-1AC3420D69A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528" y="624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c</a:t>
              </a:r>
            </a:p>
          </p:txBody>
        </p:sp>
        <p:sp>
          <p:nvSpPr>
            <p:cNvPr id="4256" name="WordArt 160">
              <a:extLst>
                <a:ext uri="{FF2B5EF4-FFF2-40B4-BE49-F238E27FC236}">
                  <a16:creationId xmlns:a16="http://schemas.microsoft.com/office/drawing/2014/main" id="{A2EF61D6-CB49-4202-B7E4-9636185EE56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84" y="432"/>
              <a:ext cx="47" cy="1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Bookman Old Style"/>
                </a:rPr>
                <a:t>3</a:t>
              </a:r>
            </a:p>
          </p:txBody>
        </p:sp>
      </p:grpSp>
      <p:grpSp>
        <p:nvGrpSpPr>
          <p:cNvPr id="12" name="Group 161">
            <a:extLst>
              <a:ext uri="{FF2B5EF4-FFF2-40B4-BE49-F238E27FC236}">
                <a16:creationId xmlns:a16="http://schemas.microsoft.com/office/drawing/2014/main" id="{B1A3B671-0DCF-4BD5-BE69-7EE69BD74F1C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495800"/>
            <a:ext cx="1752600" cy="1219200"/>
            <a:chOff x="192" y="2112"/>
            <a:chExt cx="1104" cy="768"/>
          </a:xfrm>
        </p:grpSpPr>
        <p:sp>
          <p:nvSpPr>
            <p:cNvPr id="6229" name="Freeform 162">
              <a:extLst>
                <a:ext uri="{FF2B5EF4-FFF2-40B4-BE49-F238E27FC236}">
                  <a16:creationId xmlns:a16="http://schemas.microsoft.com/office/drawing/2014/main" id="{5E1C2FAF-0350-4193-9866-A645DEBEFD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" y="2112"/>
              <a:ext cx="1104" cy="768"/>
            </a:xfrm>
            <a:custGeom>
              <a:avLst/>
              <a:gdLst>
                <a:gd name="T0" fmla="*/ 0 w 864"/>
                <a:gd name="T1" fmla="*/ 0 h 1152"/>
                <a:gd name="T2" fmla="*/ 0 w 864"/>
                <a:gd name="T3" fmla="*/ 101 h 1152"/>
                <a:gd name="T4" fmla="*/ 3762 w 864"/>
                <a:gd name="T5" fmla="*/ 101 h 1152"/>
                <a:gd name="T6" fmla="*/ 0 w 864"/>
                <a:gd name="T7" fmla="*/ 0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4"/>
                <a:gd name="T13" fmla="*/ 0 h 1152"/>
                <a:gd name="T14" fmla="*/ 864 w 864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4" h="1152">
                  <a:moveTo>
                    <a:pt x="0" y="0"/>
                  </a:moveTo>
                  <a:lnTo>
                    <a:pt x="0" y="1152"/>
                  </a:lnTo>
                  <a:lnTo>
                    <a:pt x="864" y="1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00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59" name="WordArt 163">
              <a:extLst>
                <a:ext uri="{FF2B5EF4-FFF2-40B4-BE49-F238E27FC236}">
                  <a16:creationId xmlns:a16="http://schemas.microsoft.com/office/drawing/2014/main" id="{0DCEC552-1161-4B9C-9B8D-F466ABADC63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32" y="2544"/>
              <a:ext cx="48" cy="1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Bookman Old Style"/>
                </a:rPr>
                <a:t>4</a:t>
              </a:r>
            </a:p>
          </p:txBody>
        </p:sp>
        <p:sp>
          <p:nvSpPr>
            <p:cNvPr id="4260" name="WordArt 164">
              <a:extLst>
                <a:ext uri="{FF2B5EF4-FFF2-40B4-BE49-F238E27FC236}">
                  <a16:creationId xmlns:a16="http://schemas.microsoft.com/office/drawing/2014/main" id="{DD8EA53E-727E-46F6-BB73-D4ED2C1E737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40" y="2448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a</a:t>
              </a:r>
            </a:p>
          </p:txBody>
        </p:sp>
        <p:sp>
          <p:nvSpPr>
            <p:cNvPr id="4261" name="WordArt 165">
              <a:extLst>
                <a:ext uri="{FF2B5EF4-FFF2-40B4-BE49-F238E27FC236}">
                  <a16:creationId xmlns:a16="http://schemas.microsoft.com/office/drawing/2014/main" id="{B519FB0F-F771-4540-8815-1E84D8E372C3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672" y="2784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b</a:t>
              </a:r>
            </a:p>
          </p:txBody>
        </p:sp>
        <p:sp>
          <p:nvSpPr>
            <p:cNvPr id="4262" name="WordArt 166">
              <a:extLst>
                <a:ext uri="{FF2B5EF4-FFF2-40B4-BE49-F238E27FC236}">
                  <a16:creationId xmlns:a16="http://schemas.microsoft.com/office/drawing/2014/main" id="{ED679A10-04D6-4D27-9CE0-EBC72AA1B38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672" y="2496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c</a:t>
              </a:r>
            </a:p>
          </p:txBody>
        </p:sp>
      </p:grpSp>
      <p:grpSp>
        <p:nvGrpSpPr>
          <p:cNvPr id="13" name="Group 167">
            <a:extLst>
              <a:ext uri="{FF2B5EF4-FFF2-40B4-BE49-F238E27FC236}">
                <a16:creationId xmlns:a16="http://schemas.microsoft.com/office/drawing/2014/main" id="{CB05340F-00F5-4221-B13D-2B98C378C13B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2743200"/>
            <a:ext cx="1752600" cy="1219200"/>
            <a:chOff x="192" y="2112"/>
            <a:chExt cx="1104" cy="768"/>
          </a:xfrm>
        </p:grpSpPr>
        <p:sp>
          <p:nvSpPr>
            <p:cNvPr id="6224" name="Freeform 168">
              <a:extLst>
                <a:ext uri="{FF2B5EF4-FFF2-40B4-BE49-F238E27FC236}">
                  <a16:creationId xmlns:a16="http://schemas.microsoft.com/office/drawing/2014/main" id="{54F72762-4AB4-42DD-A4FD-C4ECA5FF5F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" y="2112"/>
              <a:ext cx="1104" cy="768"/>
            </a:xfrm>
            <a:custGeom>
              <a:avLst/>
              <a:gdLst>
                <a:gd name="T0" fmla="*/ 0 w 864"/>
                <a:gd name="T1" fmla="*/ 0 h 1152"/>
                <a:gd name="T2" fmla="*/ 0 w 864"/>
                <a:gd name="T3" fmla="*/ 101 h 1152"/>
                <a:gd name="T4" fmla="*/ 3762 w 864"/>
                <a:gd name="T5" fmla="*/ 101 h 1152"/>
                <a:gd name="T6" fmla="*/ 0 w 864"/>
                <a:gd name="T7" fmla="*/ 0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4"/>
                <a:gd name="T13" fmla="*/ 0 h 1152"/>
                <a:gd name="T14" fmla="*/ 864 w 864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4" h="1152">
                  <a:moveTo>
                    <a:pt x="0" y="0"/>
                  </a:moveTo>
                  <a:lnTo>
                    <a:pt x="0" y="1152"/>
                  </a:lnTo>
                  <a:lnTo>
                    <a:pt x="864" y="1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00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65" name="WordArt 169">
              <a:extLst>
                <a:ext uri="{FF2B5EF4-FFF2-40B4-BE49-F238E27FC236}">
                  <a16:creationId xmlns:a16="http://schemas.microsoft.com/office/drawing/2014/main" id="{F6D6B8C6-2F44-42D8-9AFC-BFEDF371A023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32" y="2544"/>
              <a:ext cx="48" cy="1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Bookman Old Style"/>
                </a:rPr>
                <a:t>4</a:t>
              </a:r>
            </a:p>
          </p:txBody>
        </p:sp>
        <p:sp>
          <p:nvSpPr>
            <p:cNvPr id="4266" name="WordArt 170">
              <a:extLst>
                <a:ext uri="{FF2B5EF4-FFF2-40B4-BE49-F238E27FC236}">
                  <a16:creationId xmlns:a16="http://schemas.microsoft.com/office/drawing/2014/main" id="{94F55BF7-D170-4ECD-98C4-A4A4D4BBA5A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40" y="2448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a</a:t>
              </a:r>
            </a:p>
          </p:txBody>
        </p:sp>
        <p:sp>
          <p:nvSpPr>
            <p:cNvPr id="4267" name="WordArt 171">
              <a:extLst>
                <a:ext uri="{FF2B5EF4-FFF2-40B4-BE49-F238E27FC236}">
                  <a16:creationId xmlns:a16="http://schemas.microsoft.com/office/drawing/2014/main" id="{6447C2D1-93AD-42A2-A5F7-4E2460AD383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672" y="2784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b</a:t>
              </a:r>
            </a:p>
          </p:txBody>
        </p:sp>
        <p:sp>
          <p:nvSpPr>
            <p:cNvPr id="4268" name="WordArt 172">
              <a:extLst>
                <a:ext uri="{FF2B5EF4-FFF2-40B4-BE49-F238E27FC236}">
                  <a16:creationId xmlns:a16="http://schemas.microsoft.com/office/drawing/2014/main" id="{ED8AF514-ED37-48A1-B073-DB4EE57617C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672" y="2496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c</a:t>
              </a:r>
            </a:p>
          </p:txBody>
        </p:sp>
      </p:grpSp>
      <p:grpSp>
        <p:nvGrpSpPr>
          <p:cNvPr id="14" name="Group 176">
            <a:extLst>
              <a:ext uri="{FF2B5EF4-FFF2-40B4-BE49-F238E27FC236}">
                <a16:creationId xmlns:a16="http://schemas.microsoft.com/office/drawing/2014/main" id="{67E5BBA7-EC78-4820-BF4F-7EDBA78657A4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743200"/>
            <a:ext cx="2971800" cy="2971800"/>
            <a:chOff x="432" y="1056"/>
            <a:chExt cx="1872" cy="1872"/>
          </a:xfrm>
        </p:grpSpPr>
        <p:sp>
          <p:nvSpPr>
            <p:cNvPr id="6220" name="Freeform 9">
              <a:extLst>
                <a:ext uri="{FF2B5EF4-FFF2-40B4-BE49-F238E27FC236}">
                  <a16:creationId xmlns:a16="http://schemas.microsoft.com/office/drawing/2014/main" id="{D0F7559C-3260-4285-A937-0B4FDB0CEA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" y="1056"/>
              <a:ext cx="1872" cy="1872"/>
            </a:xfrm>
            <a:custGeom>
              <a:avLst/>
              <a:gdLst>
                <a:gd name="T0" fmla="*/ 0 w 1872"/>
                <a:gd name="T1" fmla="*/ 1104 h 1872"/>
                <a:gd name="T2" fmla="*/ 768 w 1872"/>
                <a:gd name="T3" fmla="*/ 0 h 1872"/>
                <a:gd name="T4" fmla="*/ 1872 w 1872"/>
                <a:gd name="T5" fmla="*/ 768 h 1872"/>
                <a:gd name="T6" fmla="*/ 1104 w 1872"/>
                <a:gd name="T7" fmla="*/ 1872 h 1872"/>
                <a:gd name="T8" fmla="*/ 0 w 1872"/>
                <a:gd name="T9" fmla="*/ 1104 h 18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72"/>
                <a:gd name="T16" fmla="*/ 0 h 1872"/>
                <a:gd name="T17" fmla="*/ 1872 w 1872"/>
                <a:gd name="T18" fmla="*/ 1872 h 18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72" h="1872">
                  <a:moveTo>
                    <a:pt x="0" y="1104"/>
                  </a:moveTo>
                  <a:lnTo>
                    <a:pt x="768" y="0"/>
                  </a:lnTo>
                  <a:lnTo>
                    <a:pt x="1872" y="768"/>
                  </a:lnTo>
                  <a:lnTo>
                    <a:pt x="1104" y="1872"/>
                  </a:lnTo>
                  <a:lnTo>
                    <a:pt x="0" y="1104"/>
                  </a:lnTo>
                  <a:close/>
                </a:path>
              </a:pathLst>
            </a:custGeom>
            <a:solidFill>
              <a:srgbClr val="0000FF">
                <a:alpha val="30196"/>
              </a:srgbClr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6221" name="Group 175">
              <a:extLst>
                <a:ext uri="{FF2B5EF4-FFF2-40B4-BE49-F238E27FC236}">
                  <a16:creationId xmlns:a16="http://schemas.microsoft.com/office/drawing/2014/main" id="{F6EB7367-A770-4A14-AAD1-E79C017333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1776"/>
              <a:ext cx="432" cy="444"/>
              <a:chOff x="3264" y="3360"/>
              <a:chExt cx="432" cy="444"/>
            </a:xfrm>
          </p:grpSpPr>
          <p:sp>
            <p:nvSpPr>
              <p:cNvPr id="6222" name="WordArt 173">
                <a:extLst>
                  <a:ext uri="{FF2B5EF4-FFF2-40B4-BE49-F238E27FC236}">
                    <a16:creationId xmlns:a16="http://schemas.microsoft.com/office/drawing/2014/main" id="{27629EF9-B7C1-4E4E-9E91-3121A1943783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3264" y="3456"/>
                <a:ext cx="288" cy="34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>
                  <a:defRPr/>
                </a:pPr>
                <a:r>
                  <a:rPr lang="en-US" sz="3600" b="1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FF">
                        <a:alpha val="30196"/>
                      </a:srgbClr>
                    </a:solidFill>
                    <a:latin typeface="Bookman Old Style"/>
                  </a:rPr>
                  <a:t>C</a:t>
                </a:r>
              </a:p>
            </p:txBody>
          </p:sp>
          <p:sp>
            <p:nvSpPr>
              <p:cNvPr id="4270" name="WordArt 174">
                <a:extLst>
                  <a:ext uri="{FF2B5EF4-FFF2-40B4-BE49-F238E27FC236}">
                    <a16:creationId xmlns:a16="http://schemas.microsoft.com/office/drawing/2014/main" id="{A84CEA09-2D5D-468A-BEEA-2CD9A639227C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3600" y="3360"/>
                <a:ext cx="96" cy="19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>
                  <a:defRPr/>
                </a:pPr>
                <a:r>
                  <a:rPr lang="en-US" sz="3600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FF">
                        <a:alpha val="30000"/>
                      </a:srgbClr>
                    </a:solidFill>
                    <a:latin typeface="Arial Black"/>
                  </a:rPr>
                  <a:t>2</a:t>
                </a:r>
              </a:p>
            </p:txBody>
          </p:sp>
        </p:grpSp>
      </p:grpSp>
      <p:grpSp>
        <p:nvGrpSpPr>
          <p:cNvPr id="16" name="Group 184">
            <a:extLst>
              <a:ext uri="{FF2B5EF4-FFF2-40B4-BE49-F238E27FC236}">
                <a16:creationId xmlns:a16="http://schemas.microsoft.com/office/drawing/2014/main" id="{0D9AF14F-8193-4DBC-A9BE-1BD7518DAF61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2743200"/>
            <a:ext cx="1219200" cy="1219200"/>
            <a:chOff x="4656" y="1056"/>
            <a:chExt cx="768" cy="768"/>
          </a:xfrm>
        </p:grpSpPr>
        <p:sp>
          <p:nvSpPr>
            <p:cNvPr id="6216" name="Rectangle 27">
              <a:extLst>
                <a:ext uri="{FF2B5EF4-FFF2-40B4-BE49-F238E27FC236}">
                  <a16:creationId xmlns:a16="http://schemas.microsoft.com/office/drawing/2014/main" id="{1FFCBEF1-5720-4F19-866E-F539AF4E7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1056"/>
              <a:ext cx="768" cy="768"/>
            </a:xfrm>
            <a:prstGeom prst="rect">
              <a:avLst/>
            </a:prstGeom>
            <a:solidFill>
              <a:srgbClr val="0000FF">
                <a:alpha val="30196"/>
              </a:srgbClr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6217" name="Group 181">
              <a:extLst>
                <a:ext uri="{FF2B5EF4-FFF2-40B4-BE49-F238E27FC236}">
                  <a16:creationId xmlns:a16="http://schemas.microsoft.com/office/drawing/2014/main" id="{08179254-8A12-4CFC-B16E-44BAFC3A5F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96" y="1200"/>
              <a:ext cx="384" cy="444"/>
              <a:chOff x="3168" y="3360"/>
              <a:chExt cx="384" cy="444"/>
            </a:xfrm>
          </p:grpSpPr>
          <p:sp>
            <p:nvSpPr>
              <p:cNvPr id="4273" name="WordArt 177">
                <a:extLst>
                  <a:ext uri="{FF2B5EF4-FFF2-40B4-BE49-F238E27FC236}">
                    <a16:creationId xmlns:a16="http://schemas.microsoft.com/office/drawing/2014/main" id="{0C80D977-81EE-4E89-A4B1-7747E125B6B2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3168" y="3456"/>
                <a:ext cx="288" cy="34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>
                  <a:defRPr/>
                </a:pPr>
                <a:r>
                  <a:rPr lang="en-US" sz="3600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FF">
                        <a:alpha val="30000"/>
                      </a:srgbClr>
                    </a:solidFill>
                    <a:latin typeface="Bookman Old Style"/>
                  </a:rPr>
                  <a:t>a</a:t>
                </a:r>
              </a:p>
            </p:txBody>
          </p:sp>
          <p:sp>
            <p:nvSpPr>
              <p:cNvPr id="4275" name="WordArt 179">
                <a:extLst>
                  <a:ext uri="{FF2B5EF4-FFF2-40B4-BE49-F238E27FC236}">
                    <a16:creationId xmlns:a16="http://schemas.microsoft.com/office/drawing/2014/main" id="{B5630412-A464-4DA1-AECA-F8086238D9DF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3456" y="3360"/>
                <a:ext cx="96" cy="16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>
                  <a:defRPr/>
                </a:pPr>
                <a:r>
                  <a:rPr lang="en-US" sz="3600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FF">
                        <a:alpha val="30000"/>
                      </a:srgbClr>
                    </a:solidFill>
                    <a:latin typeface="Arial Black"/>
                  </a:rPr>
                  <a:t>2</a:t>
                </a:r>
              </a:p>
            </p:txBody>
          </p:sp>
        </p:grpSp>
      </p:grpSp>
      <p:grpSp>
        <p:nvGrpSpPr>
          <p:cNvPr id="18" name="Group 183">
            <a:extLst>
              <a:ext uri="{FF2B5EF4-FFF2-40B4-BE49-F238E27FC236}">
                <a16:creationId xmlns:a16="http://schemas.microsoft.com/office/drawing/2014/main" id="{210AF636-07BE-4563-9AE2-60B9633DFED3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3962400"/>
            <a:ext cx="1752600" cy="1752600"/>
            <a:chOff x="3744" y="2688"/>
            <a:chExt cx="1104" cy="1104"/>
          </a:xfrm>
        </p:grpSpPr>
        <p:sp>
          <p:nvSpPr>
            <p:cNvPr id="6212" name="Rectangle 26">
              <a:extLst>
                <a:ext uri="{FF2B5EF4-FFF2-40B4-BE49-F238E27FC236}">
                  <a16:creationId xmlns:a16="http://schemas.microsoft.com/office/drawing/2014/main" id="{91F0D5A0-C1C6-4927-9E84-AB430F6CBD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688"/>
              <a:ext cx="1104" cy="1104"/>
            </a:xfrm>
            <a:prstGeom prst="rect">
              <a:avLst/>
            </a:prstGeom>
            <a:solidFill>
              <a:srgbClr val="0000FF">
                <a:alpha val="30196"/>
              </a:srgbClr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6213" name="Group 182">
              <a:extLst>
                <a:ext uri="{FF2B5EF4-FFF2-40B4-BE49-F238E27FC236}">
                  <a16:creationId xmlns:a16="http://schemas.microsoft.com/office/drawing/2014/main" id="{A996D637-7A8D-4A81-A1F5-93AD902CC8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8" y="2976"/>
              <a:ext cx="288" cy="492"/>
              <a:chOff x="5136" y="3408"/>
              <a:chExt cx="288" cy="492"/>
            </a:xfrm>
          </p:grpSpPr>
          <p:sp>
            <p:nvSpPr>
              <p:cNvPr id="4274" name="WordArt 178">
                <a:extLst>
                  <a:ext uri="{FF2B5EF4-FFF2-40B4-BE49-F238E27FC236}">
                    <a16:creationId xmlns:a16="http://schemas.microsoft.com/office/drawing/2014/main" id="{DD06EAD8-128A-4ADB-807D-BDA30BA742CB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5136" y="3552"/>
                <a:ext cx="288" cy="34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>
                  <a:defRPr/>
                </a:pPr>
                <a:r>
                  <a:rPr lang="en-US" sz="3600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FF">
                        <a:alpha val="30000"/>
                      </a:srgbClr>
                    </a:solidFill>
                    <a:latin typeface="Bookman Old Style"/>
                  </a:rPr>
                  <a:t>b</a:t>
                </a:r>
              </a:p>
            </p:txBody>
          </p:sp>
          <p:sp>
            <p:nvSpPr>
              <p:cNvPr id="4276" name="WordArt 180">
                <a:extLst>
                  <a:ext uri="{FF2B5EF4-FFF2-40B4-BE49-F238E27FC236}">
                    <a16:creationId xmlns:a16="http://schemas.microsoft.com/office/drawing/2014/main" id="{724322BA-7744-4236-89DC-5CA81ED351E5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5328" y="3408"/>
                <a:ext cx="96" cy="16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>
                  <a:defRPr/>
                </a:pPr>
                <a:r>
                  <a:rPr lang="en-US" sz="3600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FF">
                        <a:alpha val="30000"/>
                      </a:srgbClr>
                    </a:solidFill>
                    <a:latin typeface="Arial Black"/>
                  </a:rPr>
                  <a:t>2</a:t>
                </a:r>
              </a:p>
            </p:txBody>
          </p:sp>
        </p:grpSp>
      </p:grpSp>
      <p:sp>
        <p:nvSpPr>
          <p:cNvPr id="4281" name="WordArt 185">
            <a:extLst>
              <a:ext uri="{FF2B5EF4-FFF2-40B4-BE49-F238E27FC236}">
                <a16:creationId xmlns:a16="http://schemas.microsoft.com/office/drawing/2014/main" id="{E9B88754-4C99-47B3-AEC6-F6DEB7077A3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62400" y="4171950"/>
            <a:ext cx="106680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=</a:t>
            </a:r>
          </a:p>
        </p:txBody>
      </p:sp>
      <p:sp>
        <p:nvSpPr>
          <p:cNvPr id="4283" name="WordArt 187">
            <a:extLst>
              <a:ext uri="{FF2B5EF4-FFF2-40B4-BE49-F238E27FC236}">
                <a16:creationId xmlns:a16="http://schemas.microsoft.com/office/drawing/2014/main" id="{980F5615-7CB2-4900-95B7-24C45A46B25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705600" y="304800"/>
            <a:ext cx="1905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- </a:t>
            </a:r>
            <a:r>
              <a:rPr lang="sq-AL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VËRTETIM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latin typeface="Bookman Old Style"/>
            </a:endParaRPr>
          </a:p>
        </p:txBody>
      </p:sp>
      <p:sp>
        <p:nvSpPr>
          <p:cNvPr id="4284" name="WordArt 188">
            <a:extLst>
              <a:ext uri="{FF2B5EF4-FFF2-40B4-BE49-F238E27FC236}">
                <a16:creationId xmlns:a16="http://schemas.microsoft.com/office/drawing/2014/main" id="{C76B6B9A-FFBB-485D-8675-D63B46C59CD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09800" y="1447800"/>
            <a:ext cx="2971800" cy="171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sq-AL" sz="3600" kern="10" dirty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Bookman Old Style"/>
              </a:rPr>
              <a:t>kemi një trekëndësh këndrejt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000080"/>
              </a:solidFill>
              <a:latin typeface="Bookman Old Style"/>
            </a:endParaRPr>
          </a:p>
        </p:txBody>
      </p:sp>
      <p:sp>
        <p:nvSpPr>
          <p:cNvPr id="4286" name="Freeform 190">
            <a:extLst>
              <a:ext uri="{FF2B5EF4-FFF2-40B4-BE49-F238E27FC236}">
                <a16:creationId xmlns:a16="http://schemas.microsoft.com/office/drawing/2014/main" id="{094CCD68-A0E7-40D1-A40F-A0F03B113A45}"/>
              </a:ext>
            </a:extLst>
          </p:cNvPr>
          <p:cNvSpPr>
            <a:spLocks/>
          </p:cNvSpPr>
          <p:nvPr/>
        </p:nvSpPr>
        <p:spPr bwMode="auto">
          <a:xfrm>
            <a:off x="762000" y="990600"/>
            <a:ext cx="1752600" cy="1219200"/>
          </a:xfrm>
          <a:custGeom>
            <a:avLst/>
            <a:gdLst>
              <a:gd name="T0" fmla="*/ 0 w 864"/>
              <a:gd name="T1" fmla="*/ 0 h 1152"/>
              <a:gd name="T2" fmla="*/ 0 w 864"/>
              <a:gd name="T3" fmla="*/ 2147483647 h 1152"/>
              <a:gd name="T4" fmla="*/ 2147483647 w 864"/>
              <a:gd name="T5" fmla="*/ 2147483647 h 1152"/>
              <a:gd name="T6" fmla="*/ 0 w 864"/>
              <a:gd name="T7" fmla="*/ 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864"/>
              <a:gd name="T13" fmla="*/ 0 h 1152"/>
              <a:gd name="T14" fmla="*/ 864 w 864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4" h="1152">
                <a:moveTo>
                  <a:pt x="0" y="0"/>
                </a:moveTo>
                <a:lnTo>
                  <a:pt x="0" y="1152"/>
                </a:lnTo>
                <a:lnTo>
                  <a:pt x="864" y="1152"/>
                </a:lnTo>
                <a:lnTo>
                  <a:pt x="0" y="0"/>
                </a:lnTo>
                <a:close/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88" name="WordArt 192">
            <a:extLst>
              <a:ext uri="{FF2B5EF4-FFF2-40B4-BE49-F238E27FC236}">
                <a16:creationId xmlns:a16="http://schemas.microsoft.com/office/drawing/2014/main" id="{446820D4-6DC3-4C3E-9C23-87B12F8D6F1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38200" y="1524000"/>
            <a:ext cx="76200" cy="92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Bookman Old Style"/>
              </a:rPr>
              <a:t>a</a:t>
            </a:r>
          </a:p>
        </p:txBody>
      </p:sp>
      <p:sp>
        <p:nvSpPr>
          <p:cNvPr id="4289" name="WordArt 193">
            <a:extLst>
              <a:ext uri="{FF2B5EF4-FFF2-40B4-BE49-F238E27FC236}">
                <a16:creationId xmlns:a16="http://schemas.microsoft.com/office/drawing/2014/main" id="{F45A02DB-8573-407D-9AA0-65E218608C6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24000" y="2057400"/>
            <a:ext cx="76200" cy="92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Bookman Old Style"/>
              </a:rPr>
              <a:t>b</a:t>
            </a:r>
          </a:p>
        </p:txBody>
      </p:sp>
      <p:sp>
        <p:nvSpPr>
          <p:cNvPr id="4290" name="WordArt 194">
            <a:extLst>
              <a:ext uri="{FF2B5EF4-FFF2-40B4-BE49-F238E27FC236}">
                <a16:creationId xmlns:a16="http://schemas.microsoft.com/office/drawing/2014/main" id="{109CD81A-6C04-42F4-84A5-B40C12C7D25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24000" y="1600200"/>
            <a:ext cx="76200" cy="92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Bookman Old Style"/>
              </a:rPr>
              <a:t>c</a:t>
            </a:r>
          </a:p>
        </p:txBody>
      </p:sp>
      <p:sp>
        <p:nvSpPr>
          <p:cNvPr id="4291" name="WordArt 195">
            <a:extLst>
              <a:ext uri="{FF2B5EF4-FFF2-40B4-BE49-F238E27FC236}">
                <a16:creationId xmlns:a16="http://schemas.microsoft.com/office/drawing/2014/main" id="{6519E92E-CAA4-45F7-AD6A-EC5C58A783D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09800" y="1676400"/>
            <a:ext cx="3810000" cy="171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pl-PL" sz="3600" kern="10" dirty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Bookman Old Style"/>
              </a:rPr>
              <a:t>me  kateta a dhe b dhe hipotenuza с.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000080"/>
              </a:solidFill>
              <a:latin typeface="Bookman Old Style"/>
            </a:endParaRPr>
          </a:p>
        </p:txBody>
      </p:sp>
      <p:sp>
        <p:nvSpPr>
          <p:cNvPr id="4292" name="AutoShape 196">
            <a:extLst>
              <a:ext uri="{FF2B5EF4-FFF2-40B4-BE49-F238E27FC236}">
                <a16:creationId xmlns:a16="http://schemas.microsoft.com/office/drawing/2014/main" id="{A8A1DD1C-93A2-49A6-A855-BDC8BA450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28600"/>
            <a:ext cx="3810000" cy="3200400"/>
          </a:xfrm>
          <a:prstGeom prst="wedgeEllipseCallout">
            <a:avLst>
              <a:gd name="adj1" fmla="val -94815"/>
              <a:gd name="adj2" fmla="val 68750"/>
            </a:avLst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u="none">
                <a:solidFill>
                  <a:srgbClr val="000099"/>
                </a:solidFill>
              </a:rPr>
              <a:t>T</a:t>
            </a:r>
            <a:r>
              <a:rPr lang="sq-AL" altLang="en-US" sz="3200" u="none">
                <a:solidFill>
                  <a:srgbClr val="000099"/>
                </a:solidFill>
              </a:rPr>
              <a:t>ë nd</a:t>
            </a:r>
            <a:r>
              <a:rPr lang="sr-Latn-CS" altLang="en-US" sz="3200" u="none">
                <a:solidFill>
                  <a:srgbClr val="000099"/>
                </a:solidFill>
              </a:rPr>
              <a:t>ërtojmë             brinjët të katrorit</a:t>
            </a:r>
            <a:endParaRPr lang="sr-Cyrl-CS" altLang="en-US" sz="3200" u="none">
              <a:solidFill>
                <a:srgbClr val="000099"/>
              </a:solidFill>
            </a:endParaRPr>
          </a:p>
          <a:p>
            <a:pPr algn="ctr" eaLnBrk="1" hangingPunct="1"/>
            <a:r>
              <a:rPr lang="sr-Latn-CS" altLang="en-US" sz="3200" u="none">
                <a:solidFill>
                  <a:srgbClr val="000099"/>
                </a:solidFill>
              </a:rPr>
              <a:t>a+b .</a:t>
            </a:r>
          </a:p>
        </p:txBody>
      </p:sp>
      <p:grpSp>
        <p:nvGrpSpPr>
          <p:cNvPr id="20" name="Group 218">
            <a:extLst>
              <a:ext uri="{FF2B5EF4-FFF2-40B4-BE49-F238E27FC236}">
                <a16:creationId xmlns:a16="http://schemas.microsoft.com/office/drawing/2014/main" id="{BEC1E815-6D81-4397-BAB5-BABC632332A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715000"/>
            <a:ext cx="2971800" cy="838200"/>
            <a:chOff x="432" y="3600"/>
            <a:chExt cx="1872" cy="528"/>
          </a:xfrm>
        </p:grpSpPr>
        <p:sp>
          <p:nvSpPr>
            <p:cNvPr id="6203" name="Line 198">
              <a:extLst>
                <a:ext uri="{FF2B5EF4-FFF2-40B4-BE49-F238E27FC236}">
                  <a16:creationId xmlns:a16="http://schemas.microsoft.com/office/drawing/2014/main" id="{7FBADE01-8C0F-4DD5-837E-9302746B33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3984"/>
              <a:ext cx="1872" cy="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95" name="WordArt 199">
              <a:extLst>
                <a:ext uri="{FF2B5EF4-FFF2-40B4-BE49-F238E27FC236}">
                  <a16:creationId xmlns:a16="http://schemas.microsoft.com/office/drawing/2014/main" id="{82CD189A-30D7-46FA-85D3-FFFB9E509E1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00" y="3840"/>
              <a:ext cx="240" cy="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a+b</a:t>
              </a:r>
            </a:p>
          </p:txBody>
        </p:sp>
        <p:sp>
          <p:nvSpPr>
            <p:cNvPr id="6205" name="Line 201">
              <a:extLst>
                <a:ext uri="{FF2B5EF4-FFF2-40B4-BE49-F238E27FC236}">
                  <a16:creationId xmlns:a16="http://schemas.microsoft.com/office/drawing/2014/main" id="{CE06231A-6267-4D99-A9FF-C33DFE2262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3792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6" name="Line 202">
              <a:extLst>
                <a:ext uri="{FF2B5EF4-FFF2-40B4-BE49-F238E27FC236}">
                  <a16:creationId xmlns:a16="http://schemas.microsoft.com/office/drawing/2014/main" id="{6CF1AB84-F0E3-4594-97CF-1B35A5AFAC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79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99" name="WordArt 203">
              <a:extLst>
                <a:ext uri="{FF2B5EF4-FFF2-40B4-BE49-F238E27FC236}">
                  <a16:creationId xmlns:a16="http://schemas.microsoft.com/office/drawing/2014/main" id="{4A332F43-B118-43F3-8786-836C490E459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72" y="3648"/>
              <a:ext cx="96" cy="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a</a:t>
              </a:r>
            </a:p>
          </p:txBody>
        </p:sp>
        <p:sp>
          <p:nvSpPr>
            <p:cNvPr id="4300" name="WordArt 204">
              <a:extLst>
                <a:ext uri="{FF2B5EF4-FFF2-40B4-BE49-F238E27FC236}">
                  <a16:creationId xmlns:a16="http://schemas.microsoft.com/office/drawing/2014/main" id="{D1A1F00B-1FDF-4EAB-9388-043C50EE1C4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08" y="3648"/>
              <a:ext cx="96" cy="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b</a:t>
              </a:r>
            </a:p>
          </p:txBody>
        </p:sp>
        <p:sp>
          <p:nvSpPr>
            <p:cNvPr id="6209" name="Line 205">
              <a:extLst>
                <a:ext uri="{FF2B5EF4-FFF2-40B4-BE49-F238E27FC236}">
                  <a16:creationId xmlns:a16="http://schemas.microsoft.com/office/drawing/2014/main" id="{C56F9B5E-20E8-490A-805D-98CDEF8551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360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0" name="Line 206">
              <a:extLst>
                <a:ext uri="{FF2B5EF4-FFF2-40B4-BE49-F238E27FC236}">
                  <a16:creationId xmlns:a16="http://schemas.microsoft.com/office/drawing/2014/main" id="{47B8AE3C-0931-48FC-8E14-627D0E149F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360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1" name="Line 217">
              <a:extLst>
                <a:ext uri="{FF2B5EF4-FFF2-40B4-BE49-F238E27FC236}">
                  <a16:creationId xmlns:a16="http://schemas.microsoft.com/office/drawing/2014/main" id="{F75A9DA8-4557-4122-8EE6-2B88915BC9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60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219">
            <a:extLst>
              <a:ext uri="{FF2B5EF4-FFF2-40B4-BE49-F238E27FC236}">
                <a16:creationId xmlns:a16="http://schemas.microsoft.com/office/drawing/2014/main" id="{8FDAB3F6-A9AE-4019-BE6C-D0B04AD60BB2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5715000"/>
            <a:ext cx="2971800" cy="838200"/>
            <a:chOff x="432" y="3600"/>
            <a:chExt cx="1872" cy="528"/>
          </a:xfrm>
        </p:grpSpPr>
        <p:sp>
          <p:nvSpPr>
            <p:cNvPr id="6194" name="Line 220">
              <a:extLst>
                <a:ext uri="{FF2B5EF4-FFF2-40B4-BE49-F238E27FC236}">
                  <a16:creationId xmlns:a16="http://schemas.microsoft.com/office/drawing/2014/main" id="{2C89AAD8-FD80-4BA7-8201-DEECCAD642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3984"/>
              <a:ext cx="1872" cy="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" name="WordArt 221">
              <a:extLst>
                <a:ext uri="{FF2B5EF4-FFF2-40B4-BE49-F238E27FC236}">
                  <a16:creationId xmlns:a16="http://schemas.microsoft.com/office/drawing/2014/main" id="{D6AD6CBF-3432-4969-B6A6-0F7F5FCA6C8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00" y="3840"/>
              <a:ext cx="240" cy="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a+b</a:t>
              </a:r>
            </a:p>
          </p:txBody>
        </p:sp>
        <p:sp>
          <p:nvSpPr>
            <p:cNvPr id="6196" name="Line 222">
              <a:extLst>
                <a:ext uri="{FF2B5EF4-FFF2-40B4-BE49-F238E27FC236}">
                  <a16:creationId xmlns:a16="http://schemas.microsoft.com/office/drawing/2014/main" id="{1173601C-CD7B-4934-8615-E49D6F01D0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3792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7" name="Line 223">
              <a:extLst>
                <a:ext uri="{FF2B5EF4-FFF2-40B4-BE49-F238E27FC236}">
                  <a16:creationId xmlns:a16="http://schemas.microsoft.com/office/drawing/2014/main" id="{274BE398-1802-4DE1-8180-3279A201BB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79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0" name="WordArt 224">
              <a:extLst>
                <a:ext uri="{FF2B5EF4-FFF2-40B4-BE49-F238E27FC236}">
                  <a16:creationId xmlns:a16="http://schemas.microsoft.com/office/drawing/2014/main" id="{846FFE3E-F0DC-4B31-8FDA-2D8274244CD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72" y="3648"/>
              <a:ext cx="96" cy="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a</a:t>
              </a:r>
            </a:p>
          </p:txBody>
        </p:sp>
        <p:sp>
          <p:nvSpPr>
            <p:cNvPr id="4321" name="WordArt 225">
              <a:extLst>
                <a:ext uri="{FF2B5EF4-FFF2-40B4-BE49-F238E27FC236}">
                  <a16:creationId xmlns:a16="http://schemas.microsoft.com/office/drawing/2014/main" id="{3767C900-3E55-4D38-9FDC-FD8A360F6483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08" y="3648"/>
              <a:ext cx="96" cy="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b</a:t>
              </a:r>
            </a:p>
          </p:txBody>
        </p:sp>
        <p:sp>
          <p:nvSpPr>
            <p:cNvPr id="6200" name="Line 226">
              <a:extLst>
                <a:ext uri="{FF2B5EF4-FFF2-40B4-BE49-F238E27FC236}">
                  <a16:creationId xmlns:a16="http://schemas.microsoft.com/office/drawing/2014/main" id="{D965D373-DB04-48C5-8BF7-14E3D2E8DD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360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1" name="Line 227">
              <a:extLst>
                <a:ext uri="{FF2B5EF4-FFF2-40B4-BE49-F238E27FC236}">
                  <a16:creationId xmlns:a16="http://schemas.microsoft.com/office/drawing/2014/main" id="{61ED93E4-7B06-4675-8F0B-5573D237E2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360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2" name="Line 228">
              <a:extLst>
                <a:ext uri="{FF2B5EF4-FFF2-40B4-BE49-F238E27FC236}">
                  <a16:creationId xmlns:a16="http://schemas.microsoft.com/office/drawing/2014/main" id="{ED0F6AB7-533C-4016-B468-697976DEF6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60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25" name="AutoShape 229">
            <a:extLst>
              <a:ext uri="{FF2B5EF4-FFF2-40B4-BE49-F238E27FC236}">
                <a16:creationId xmlns:a16="http://schemas.microsoft.com/office/drawing/2014/main" id="{E6EC0F52-5E83-4A15-8D9B-10B807823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28600"/>
            <a:ext cx="4267200" cy="3200400"/>
          </a:xfrm>
          <a:prstGeom prst="wedgeEllipseCallout">
            <a:avLst>
              <a:gd name="adj1" fmla="val -100074"/>
              <a:gd name="adj2" fmla="val -5505"/>
            </a:avLst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r-Latn-CS" altLang="en-US" sz="2400" u="none">
                <a:solidFill>
                  <a:srgbClr val="000099"/>
                </a:solidFill>
              </a:rPr>
              <a:t>Trekëndëshi (fillestar) 4 herë e vendosim në pjesën e mbrëndshme të katrorit</a:t>
            </a:r>
          </a:p>
        </p:txBody>
      </p:sp>
      <p:sp>
        <p:nvSpPr>
          <p:cNvPr id="4326" name="AutoShape 230">
            <a:extLst>
              <a:ext uri="{FF2B5EF4-FFF2-40B4-BE49-F238E27FC236}">
                <a16:creationId xmlns:a16="http://schemas.microsoft.com/office/drawing/2014/main" id="{D8FE7058-10E2-4E9B-95F9-0D8D13BF7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81000"/>
            <a:ext cx="3581400" cy="3200400"/>
          </a:xfrm>
          <a:prstGeom prst="wedgeEllipseCallout">
            <a:avLst>
              <a:gd name="adj1" fmla="val -129921"/>
              <a:gd name="adj2" fmla="val 68750"/>
            </a:avLst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r-Latn-CS" altLang="en-US" sz="2400" u="none">
                <a:solidFill>
                  <a:srgbClr val="000099"/>
                </a:solidFill>
              </a:rPr>
              <a:t>Vërejmë se pjesa jo e mbuluar të syprinës është e barabartë</a:t>
            </a:r>
            <a:endParaRPr lang="sr-Cyrl-CS" altLang="en-US" sz="2400" u="none">
              <a:solidFill>
                <a:srgbClr val="000099"/>
              </a:solidFill>
            </a:endParaRPr>
          </a:p>
          <a:p>
            <a:pPr algn="ctr" eaLnBrk="1" hangingPunct="1"/>
            <a:r>
              <a:rPr lang="sr-Cyrl-CS" altLang="en-US" sz="2400" u="none">
                <a:solidFill>
                  <a:srgbClr val="000099"/>
                </a:solidFill>
              </a:rPr>
              <a:t>С</a:t>
            </a:r>
            <a:r>
              <a:rPr lang="sr-Cyrl-CS" altLang="en-US" sz="2400" u="none" baseline="30000">
                <a:solidFill>
                  <a:srgbClr val="000099"/>
                </a:solidFill>
              </a:rPr>
              <a:t>2</a:t>
            </a:r>
            <a:r>
              <a:rPr lang="sr-Cyrl-CS" altLang="en-US" sz="2400" u="none">
                <a:solidFill>
                  <a:srgbClr val="000099"/>
                </a:solidFill>
              </a:rPr>
              <a:t>.</a:t>
            </a:r>
            <a:endParaRPr lang="sr-Latn-CS" altLang="en-US" sz="2400" u="none">
              <a:solidFill>
                <a:srgbClr val="000099"/>
              </a:solidFill>
            </a:endParaRPr>
          </a:p>
        </p:txBody>
      </p:sp>
      <p:grpSp>
        <p:nvGrpSpPr>
          <p:cNvPr id="22" name="Group 242">
            <a:extLst>
              <a:ext uri="{FF2B5EF4-FFF2-40B4-BE49-F238E27FC236}">
                <a16:creationId xmlns:a16="http://schemas.microsoft.com/office/drawing/2014/main" id="{B1E9229F-8E59-438F-96A1-3BD5A6985565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2514600"/>
            <a:ext cx="2590800" cy="1028700"/>
            <a:chOff x="2352" y="1824"/>
            <a:chExt cx="1392" cy="504"/>
          </a:xfrm>
        </p:grpSpPr>
        <p:sp>
          <p:nvSpPr>
            <p:cNvPr id="4330" name="WordArt 234">
              <a:extLst>
                <a:ext uri="{FF2B5EF4-FFF2-40B4-BE49-F238E27FC236}">
                  <a16:creationId xmlns:a16="http://schemas.microsoft.com/office/drawing/2014/main" id="{421E6AEF-722F-4448-952D-EAEAD4AF09E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352" y="1920"/>
              <a:ext cx="19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Bookman Old Style"/>
                </a:rPr>
                <a:t>c</a:t>
              </a:r>
            </a:p>
          </p:txBody>
        </p:sp>
        <p:sp>
          <p:nvSpPr>
            <p:cNvPr id="4331" name="WordArt 235">
              <a:extLst>
                <a:ext uri="{FF2B5EF4-FFF2-40B4-BE49-F238E27FC236}">
                  <a16:creationId xmlns:a16="http://schemas.microsoft.com/office/drawing/2014/main" id="{ECE32911-1C2B-4C8B-AAB4-55AECAC0CCA3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544" y="1824"/>
              <a:ext cx="96" cy="2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Bookman Old Style"/>
                </a:rPr>
                <a:t>2</a:t>
              </a:r>
            </a:p>
          </p:txBody>
        </p:sp>
        <p:sp>
          <p:nvSpPr>
            <p:cNvPr id="4332" name="WordArt 236">
              <a:extLst>
                <a:ext uri="{FF2B5EF4-FFF2-40B4-BE49-F238E27FC236}">
                  <a16:creationId xmlns:a16="http://schemas.microsoft.com/office/drawing/2014/main" id="{28965669-4AEB-434D-846E-97861D3C00F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976" y="1920"/>
              <a:ext cx="19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Bookman Old Style"/>
                </a:rPr>
                <a:t>a</a:t>
              </a:r>
            </a:p>
          </p:txBody>
        </p:sp>
        <p:sp>
          <p:nvSpPr>
            <p:cNvPr id="4333" name="WordArt 237">
              <a:extLst>
                <a:ext uri="{FF2B5EF4-FFF2-40B4-BE49-F238E27FC236}">
                  <a16:creationId xmlns:a16="http://schemas.microsoft.com/office/drawing/2014/main" id="{DAD0A8A7-B056-4C29-B420-17EA8D8361D3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168" y="1824"/>
              <a:ext cx="96" cy="2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Bookman Old Style"/>
                </a:rPr>
                <a:t>2</a:t>
              </a:r>
            </a:p>
          </p:txBody>
        </p:sp>
        <p:sp>
          <p:nvSpPr>
            <p:cNvPr id="4334" name="WordArt 238">
              <a:extLst>
                <a:ext uri="{FF2B5EF4-FFF2-40B4-BE49-F238E27FC236}">
                  <a16:creationId xmlns:a16="http://schemas.microsoft.com/office/drawing/2014/main" id="{79E971F8-344D-497F-99EF-DFCAB1253DB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504" y="1920"/>
              <a:ext cx="19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Bookman Old Style"/>
                </a:rPr>
                <a:t>b</a:t>
              </a:r>
            </a:p>
          </p:txBody>
        </p:sp>
        <p:sp>
          <p:nvSpPr>
            <p:cNvPr id="4335" name="WordArt 239">
              <a:extLst>
                <a:ext uri="{FF2B5EF4-FFF2-40B4-BE49-F238E27FC236}">
                  <a16:creationId xmlns:a16="http://schemas.microsoft.com/office/drawing/2014/main" id="{C8756661-ABD7-4104-846D-A7295F0CDA2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648" y="1824"/>
              <a:ext cx="96" cy="2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Bookman Old Style"/>
                </a:rPr>
                <a:t>2</a:t>
              </a:r>
            </a:p>
          </p:txBody>
        </p:sp>
        <p:sp>
          <p:nvSpPr>
            <p:cNvPr id="4336" name="WordArt 240">
              <a:extLst>
                <a:ext uri="{FF2B5EF4-FFF2-40B4-BE49-F238E27FC236}">
                  <a16:creationId xmlns:a16="http://schemas.microsoft.com/office/drawing/2014/main" id="{CFD062BC-22E0-4636-81BB-60C669D4F30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688" y="2064"/>
              <a:ext cx="192" cy="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Bookman Old Style"/>
                </a:rPr>
                <a:t>=</a:t>
              </a:r>
            </a:p>
          </p:txBody>
        </p:sp>
        <p:sp>
          <p:nvSpPr>
            <p:cNvPr id="6193" name="WordArt 241">
              <a:extLst>
                <a:ext uri="{FF2B5EF4-FFF2-40B4-BE49-F238E27FC236}">
                  <a16:creationId xmlns:a16="http://schemas.microsoft.com/office/drawing/2014/main" id="{C3C9AAEA-AB1E-4262-B7C7-D146C8AA5AF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264" y="1968"/>
              <a:ext cx="192" cy="26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b="1" kern="1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Bookman Old Style"/>
                </a:rPr>
                <a:t>+</a:t>
              </a:r>
            </a:p>
          </p:txBody>
        </p:sp>
      </p:grpSp>
      <p:sp>
        <p:nvSpPr>
          <p:cNvPr id="4339" name="AutoShape 243">
            <a:extLst>
              <a:ext uri="{FF2B5EF4-FFF2-40B4-BE49-F238E27FC236}">
                <a16:creationId xmlns:a16="http://schemas.microsoft.com/office/drawing/2014/main" id="{F9086F0B-10FE-4C28-A30F-B1988A35E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04800"/>
            <a:ext cx="3581400" cy="2438400"/>
          </a:xfrm>
          <a:prstGeom prst="wedgeEllipseCallout">
            <a:avLst>
              <a:gd name="adj1" fmla="val 31958"/>
              <a:gd name="adj2" fmla="val 87370"/>
            </a:avLst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r-Latn-CS" altLang="en-US" sz="2000" u="none">
                <a:solidFill>
                  <a:srgbClr val="000099"/>
                </a:solidFill>
              </a:rPr>
              <a:t>Kjo pjesë e pambuluar  e syprinës është </a:t>
            </a:r>
            <a:endParaRPr lang="sr-Cyrl-CS" altLang="en-US" sz="2000" u="none">
              <a:solidFill>
                <a:srgbClr val="000099"/>
              </a:solidFill>
            </a:endParaRPr>
          </a:p>
          <a:p>
            <a:pPr algn="ctr" eaLnBrk="1" hangingPunct="1"/>
            <a:r>
              <a:rPr lang="sr-Latn-CS" altLang="en-US" sz="2000" u="none">
                <a:solidFill>
                  <a:srgbClr val="000099"/>
                </a:solidFill>
              </a:rPr>
              <a:t>a</a:t>
            </a:r>
            <a:r>
              <a:rPr lang="sr-Latn-CS" altLang="en-US" sz="2000" u="none" baseline="30000">
                <a:solidFill>
                  <a:srgbClr val="000099"/>
                </a:solidFill>
              </a:rPr>
              <a:t>2 .</a:t>
            </a:r>
            <a:endParaRPr lang="sr-Latn-CS" altLang="en-US" sz="2000" u="none">
              <a:solidFill>
                <a:srgbClr val="000099"/>
              </a:solidFill>
            </a:endParaRPr>
          </a:p>
        </p:txBody>
      </p:sp>
      <p:sp>
        <p:nvSpPr>
          <p:cNvPr id="4293" name="AutoShape 197">
            <a:extLst>
              <a:ext uri="{FF2B5EF4-FFF2-40B4-BE49-F238E27FC236}">
                <a16:creationId xmlns:a16="http://schemas.microsoft.com/office/drawing/2014/main" id="{EBF919D9-C5D5-4E60-9C67-5D3D68044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81000"/>
            <a:ext cx="3810000" cy="2438400"/>
          </a:xfrm>
          <a:prstGeom prst="wedgeEllipseCallout">
            <a:avLst>
              <a:gd name="adj1" fmla="val 78208"/>
              <a:gd name="adj2" fmla="val 94403"/>
            </a:avLst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r-Latn-CS" altLang="en-US" sz="3200" u="none">
                <a:solidFill>
                  <a:srgbClr val="000099"/>
                </a:solidFill>
              </a:rPr>
              <a:t>BËJMË EDHE NJË KATROR I NJËJTË</a:t>
            </a:r>
          </a:p>
        </p:txBody>
      </p:sp>
      <p:sp>
        <p:nvSpPr>
          <p:cNvPr id="4327" name="AutoShape 231">
            <a:extLst>
              <a:ext uri="{FF2B5EF4-FFF2-40B4-BE49-F238E27FC236}">
                <a16:creationId xmlns:a16="http://schemas.microsoft.com/office/drawing/2014/main" id="{0F89472D-C68A-4DA7-A980-DE0B028DE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57200"/>
            <a:ext cx="3810000" cy="2590800"/>
          </a:xfrm>
          <a:prstGeom prst="wedgeEllipseCallout">
            <a:avLst>
              <a:gd name="adj1" fmla="val 65542"/>
              <a:gd name="adj2" fmla="val 60907"/>
            </a:avLst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r-Latn-CS" altLang="en-US" sz="1900" b="1" u="none">
                <a:solidFill>
                  <a:srgbClr val="000099"/>
                </a:solidFill>
              </a:rPr>
              <a:t>Tash  trekëndëshin fillestar 4 herë e vendosim edhe te tjetri katror, për në mënyrë tjetër...</a:t>
            </a:r>
          </a:p>
        </p:txBody>
      </p:sp>
      <p:sp>
        <p:nvSpPr>
          <p:cNvPr id="4328" name="AutoShape 232">
            <a:extLst>
              <a:ext uri="{FF2B5EF4-FFF2-40B4-BE49-F238E27FC236}">
                <a16:creationId xmlns:a16="http://schemas.microsoft.com/office/drawing/2014/main" id="{2AEBE7FC-12BD-468D-89AC-E9F72306E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1000"/>
            <a:ext cx="3581400" cy="2438400"/>
          </a:xfrm>
          <a:prstGeom prst="wedgeEllipseCallout">
            <a:avLst>
              <a:gd name="adj1" fmla="val 91000"/>
              <a:gd name="adj2" fmla="val 141278"/>
            </a:avLst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r-Latn-CS" altLang="en-US" sz="2000" u="none">
                <a:solidFill>
                  <a:srgbClr val="000099"/>
                </a:solidFill>
              </a:rPr>
              <a:t>Kjo pjesë e pambuluar e syprinës është </a:t>
            </a:r>
            <a:endParaRPr lang="sr-Cyrl-CS" altLang="en-US" sz="2000" u="none">
              <a:solidFill>
                <a:srgbClr val="000099"/>
              </a:solidFill>
            </a:endParaRPr>
          </a:p>
          <a:p>
            <a:pPr algn="ctr" eaLnBrk="1" hangingPunct="1"/>
            <a:r>
              <a:rPr lang="sr-Latn-CS" altLang="en-US" sz="2000" u="none">
                <a:solidFill>
                  <a:srgbClr val="000099"/>
                </a:solidFill>
              </a:rPr>
              <a:t>b</a:t>
            </a:r>
            <a:r>
              <a:rPr lang="sr-Latn-CS" altLang="en-US" sz="2000" u="none" baseline="30000">
                <a:solidFill>
                  <a:srgbClr val="000099"/>
                </a:solidFill>
              </a:rPr>
              <a:t>2.</a:t>
            </a:r>
            <a:endParaRPr lang="sr-Latn-CS" altLang="en-US" sz="2000" u="none">
              <a:solidFill>
                <a:srgbClr val="000099"/>
              </a:solidFill>
            </a:endParaRPr>
          </a:p>
        </p:txBody>
      </p:sp>
      <p:sp>
        <p:nvSpPr>
          <p:cNvPr id="4329" name="Rectangle 233">
            <a:extLst>
              <a:ext uri="{FF2B5EF4-FFF2-40B4-BE49-F238E27FC236}">
                <a16:creationId xmlns:a16="http://schemas.microsoft.com/office/drawing/2014/main" id="{A8CECAAC-FDC3-4923-A91A-A6A3B1288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609600"/>
            <a:ext cx="8305800" cy="175260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sr-Cyrl-CS" altLang="en-US" sz="800" b="1" u="none">
              <a:solidFill>
                <a:srgbClr val="FF0000"/>
              </a:solidFill>
            </a:endParaRPr>
          </a:p>
          <a:p>
            <a:pPr algn="ctr" eaLnBrk="1" hangingPunct="1"/>
            <a:r>
              <a:rPr lang="sr-Latn-CS" altLang="en-US" sz="2400" b="1" u="none">
                <a:solidFill>
                  <a:srgbClr val="FF0000"/>
                </a:solidFill>
              </a:rPr>
              <a:t>Pas nxjerjes të katër trekëndshave të barabartë prej katrorit të majtë dhe të djathtë</a:t>
            </a:r>
            <a:r>
              <a:rPr lang="sr-Cyrl-CS" altLang="en-US" sz="2400" b="1" u="none">
                <a:solidFill>
                  <a:srgbClr val="FF0000"/>
                </a:solidFill>
              </a:rPr>
              <a:t>,</a:t>
            </a:r>
            <a:endParaRPr lang="hr-HR" altLang="en-US" sz="2400" b="1" u="none">
              <a:solidFill>
                <a:srgbClr val="FF0000"/>
              </a:solidFill>
            </a:endParaRPr>
          </a:p>
          <a:p>
            <a:pPr algn="ctr" eaLnBrk="1" hangingPunct="1"/>
            <a:r>
              <a:rPr lang="sr-Latn-CS" altLang="en-US" sz="2400" b="1" u="none">
                <a:solidFill>
                  <a:srgbClr val="FF0000"/>
                </a:solidFill>
              </a:rPr>
              <a:t>Syprinat që mbesin medoemos të jenë të barabarta</a:t>
            </a:r>
            <a:r>
              <a:rPr lang="sr-Cyrl-CS" altLang="en-US" sz="2400" b="1" u="none">
                <a:solidFill>
                  <a:srgbClr val="FF0000"/>
                </a:solidFill>
              </a:rPr>
              <a:t>!</a:t>
            </a:r>
          </a:p>
          <a:p>
            <a:pPr algn="ctr" eaLnBrk="1" hangingPunct="1"/>
            <a:endParaRPr lang="sr-Latn-CS" altLang="en-US" sz="2400" b="1" u="none">
              <a:solidFill>
                <a:srgbClr val="FF0000"/>
              </a:solidFill>
            </a:endParaRPr>
          </a:p>
        </p:txBody>
      </p:sp>
      <p:sp>
        <p:nvSpPr>
          <p:cNvPr id="4344" name="Text Box 248">
            <a:extLst>
              <a:ext uri="{FF2B5EF4-FFF2-40B4-BE49-F238E27FC236}">
                <a16:creationId xmlns:a16="http://schemas.microsoft.com/office/drawing/2014/main" id="{45F369F1-DDFF-4E69-ADFC-A046B69AA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6172200"/>
            <a:ext cx="5126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en-US" sz="2400" b="1" u="none">
                <a:solidFill>
                  <a:srgbClr val="0000FF"/>
                </a:solidFill>
              </a:rPr>
              <a:t>Me këtë vërtetuam se </a:t>
            </a:r>
            <a:r>
              <a:rPr lang="hr-HR" altLang="en-US" sz="2400" b="1" u="none">
                <a:solidFill>
                  <a:srgbClr val="FF0000"/>
                </a:solidFill>
              </a:rPr>
              <a:t>c</a:t>
            </a:r>
            <a:r>
              <a:rPr lang="hr-HR" altLang="en-US" sz="2400" b="1" u="none" baseline="30000">
                <a:solidFill>
                  <a:srgbClr val="FF0000"/>
                </a:solidFill>
              </a:rPr>
              <a:t>2</a:t>
            </a:r>
            <a:r>
              <a:rPr lang="hr-HR" altLang="en-US" sz="2400" b="1" u="none">
                <a:solidFill>
                  <a:srgbClr val="FF0000"/>
                </a:solidFill>
              </a:rPr>
              <a:t> = a</a:t>
            </a:r>
            <a:r>
              <a:rPr lang="hr-HR" altLang="en-US" sz="2400" b="1" u="none" baseline="30000">
                <a:solidFill>
                  <a:srgbClr val="FF0000"/>
                </a:solidFill>
              </a:rPr>
              <a:t>2</a:t>
            </a:r>
            <a:r>
              <a:rPr lang="hr-HR" altLang="en-US" sz="2400" b="1" u="none">
                <a:solidFill>
                  <a:srgbClr val="FF0000"/>
                </a:solidFill>
              </a:rPr>
              <a:t> + b</a:t>
            </a:r>
            <a:r>
              <a:rPr lang="hr-HR" altLang="en-US" sz="2400" b="1" u="none" baseline="30000">
                <a:solidFill>
                  <a:srgbClr val="FF0000"/>
                </a:solidFill>
              </a:rPr>
              <a:t>2</a:t>
            </a:r>
            <a:r>
              <a:rPr lang="hr-HR" altLang="en-US" sz="2400" b="1" u="none">
                <a:solidFill>
                  <a:srgbClr val="0000FF"/>
                </a:solidFill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2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1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 0 " pathEditMode="relative" ptsTypes="AA">
                                      <p:cBhvr>
                                        <p:cTn id="79" dur="2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2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 0 " pathEditMode="relative" ptsTypes="AA">
                                      <p:cBhvr>
                                        <p:cTn id="1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9167 0.17778 " pathEditMode="relative" ptsTypes="AA">
                                      <p:cBhvr>
                                        <p:cTn id="1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6667 0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 -0.25556 " pathEditMode="relative" ptsTypes="AA">
                                      <p:cBhvr>
                                        <p:cTn id="16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6" dur="500"/>
                                        <p:tgtEl>
                                          <p:spTgt spid="4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4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4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2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2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3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3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4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4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5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6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6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6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 nodeType="clickPar">
                      <p:stCondLst>
                        <p:cond delay="indefinite"/>
                      </p:stCondLst>
                      <p:childTnLst>
                        <p:par>
                          <p:cTn id="2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1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7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7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7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7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8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8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8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9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9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 nodeType="clickPar">
                      <p:stCondLst>
                        <p:cond delay="indefinite"/>
                      </p:stCondLst>
                      <p:childTnLst>
                        <p:par>
                          <p:cTn id="2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8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0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01" dur="1000"/>
                                        <p:tgtEl>
                                          <p:spTgt spid="4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23" presetClass="entr" presetSubtype="1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 nodeType="clickPar">
                      <p:stCondLst>
                        <p:cond delay="indefinite"/>
                      </p:stCondLst>
                      <p:childTnLst>
                        <p:par>
                          <p:cTn id="3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0" grpId="0" animBg="1"/>
      <p:bldP spid="4340" grpId="1" animBg="1"/>
      <p:bldP spid="4102" grpId="0" animBg="1"/>
      <p:bldP spid="4102" grpId="1" animBg="1"/>
      <p:bldP spid="4111" grpId="0" animBg="1"/>
      <p:bldP spid="4111" grpId="1" animBg="1"/>
      <p:bldP spid="4111" grpId="2" animBg="1"/>
      <p:bldP spid="4113" grpId="0" animBg="1"/>
      <p:bldP spid="4113" grpId="1" animBg="1"/>
      <p:bldP spid="4286" grpId="0" animBg="1"/>
      <p:bldP spid="4292" grpId="0" animBg="1"/>
      <p:bldP spid="4292" grpId="1" animBg="1"/>
      <p:bldP spid="4325" grpId="0" animBg="1"/>
      <p:bldP spid="4325" grpId="1" animBg="1"/>
      <p:bldP spid="4326" grpId="0" animBg="1"/>
      <p:bldP spid="4326" grpId="1" animBg="1"/>
      <p:bldP spid="4339" grpId="0" animBg="1"/>
      <p:bldP spid="4293" grpId="0" animBg="1"/>
      <p:bldP spid="4293" grpId="1" animBg="1"/>
      <p:bldP spid="4327" grpId="0" animBg="1"/>
      <p:bldP spid="4328" grpId="0" animBg="1"/>
      <p:bldP spid="4329" grpId="0" animBg="1"/>
      <p:bldP spid="4329" grpId="1" animBg="1"/>
      <p:bldP spid="43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6" name="Rectangle 200">
            <a:extLst>
              <a:ext uri="{FF2B5EF4-FFF2-40B4-BE49-F238E27FC236}">
                <a16:creationId xmlns:a16="http://schemas.microsoft.com/office/drawing/2014/main" id="{79077DC3-EB64-46F2-A8E7-ADAFFCECA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143000"/>
            <a:ext cx="2895600" cy="990600"/>
          </a:xfrm>
          <a:prstGeom prst="rect">
            <a:avLst/>
          </a:prstGeom>
          <a:solidFill>
            <a:schemeClr val="accent1">
              <a:alpha val="34901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23">
            <a:extLst>
              <a:ext uri="{FF2B5EF4-FFF2-40B4-BE49-F238E27FC236}">
                <a16:creationId xmlns:a16="http://schemas.microsoft.com/office/drawing/2014/main" id="{4B7E0110-84BD-4627-8310-3C8EBC2834A3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2590800"/>
            <a:ext cx="1219200" cy="1752600"/>
            <a:chOff x="2256" y="2496"/>
            <a:chExt cx="768" cy="1104"/>
          </a:xfrm>
        </p:grpSpPr>
        <p:sp>
          <p:nvSpPr>
            <p:cNvPr id="7217" name="Freeform 24">
              <a:extLst>
                <a:ext uri="{FF2B5EF4-FFF2-40B4-BE49-F238E27FC236}">
                  <a16:creationId xmlns:a16="http://schemas.microsoft.com/office/drawing/2014/main" id="{E244B709-BB46-4588-852B-91A6BA713709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2088" y="2664"/>
              <a:ext cx="1104" cy="768"/>
            </a:xfrm>
            <a:custGeom>
              <a:avLst/>
              <a:gdLst>
                <a:gd name="T0" fmla="*/ 0 w 864"/>
                <a:gd name="T1" fmla="*/ 0 h 1152"/>
                <a:gd name="T2" fmla="*/ 0 w 864"/>
                <a:gd name="T3" fmla="*/ 101 h 1152"/>
                <a:gd name="T4" fmla="*/ 3762 w 864"/>
                <a:gd name="T5" fmla="*/ 101 h 1152"/>
                <a:gd name="T6" fmla="*/ 0 w 864"/>
                <a:gd name="T7" fmla="*/ 0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4"/>
                <a:gd name="T13" fmla="*/ 0 h 1152"/>
                <a:gd name="T14" fmla="*/ 864 w 864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4" h="1152">
                  <a:moveTo>
                    <a:pt x="0" y="0"/>
                  </a:moveTo>
                  <a:lnTo>
                    <a:pt x="0" y="1152"/>
                  </a:lnTo>
                  <a:lnTo>
                    <a:pt x="864" y="1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1" name="WordArt 25">
              <a:extLst>
                <a:ext uri="{FF2B5EF4-FFF2-40B4-BE49-F238E27FC236}">
                  <a16:creationId xmlns:a16="http://schemas.microsoft.com/office/drawing/2014/main" id="{634B0A4F-F815-4E7E-B217-6F4334FC48F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688" y="3504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a</a:t>
              </a:r>
            </a:p>
          </p:txBody>
        </p:sp>
        <p:sp>
          <p:nvSpPr>
            <p:cNvPr id="9242" name="WordArt 26">
              <a:extLst>
                <a:ext uri="{FF2B5EF4-FFF2-40B4-BE49-F238E27FC236}">
                  <a16:creationId xmlns:a16="http://schemas.microsoft.com/office/drawing/2014/main" id="{9F14E2CF-5599-4B13-B870-6FD422F408F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928" y="3072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b</a:t>
              </a:r>
            </a:p>
          </p:txBody>
        </p:sp>
        <p:sp>
          <p:nvSpPr>
            <p:cNvPr id="9243" name="WordArt 27">
              <a:extLst>
                <a:ext uri="{FF2B5EF4-FFF2-40B4-BE49-F238E27FC236}">
                  <a16:creationId xmlns:a16="http://schemas.microsoft.com/office/drawing/2014/main" id="{3B1E760A-E4A9-4B8B-874B-7DC989019FC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640" y="3120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c</a:t>
              </a:r>
            </a:p>
          </p:txBody>
        </p:sp>
        <p:sp>
          <p:nvSpPr>
            <p:cNvPr id="9244" name="WordArt 28">
              <a:extLst>
                <a:ext uri="{FF2B5EF4-FFF2-40B4-BE49-F238E27FC236}">
                  <a16:creationId xmlns:a16="http://schemas.microsoft.com/office/drawing/2014/main" id="{9E2C3B0B-DA88-41C2-917D-FE622DF09F7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784" y="3216"/>
              <a:ext cx="47" cy="1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Bookman Old Style"/>
                </a:rPr>
                <a:t> </a:t>
              </a:r>
            </a:p>
          </p:txBody>
        </p:sp>
      </p:grpSp>
      <p:sp>
        <p:nvSpPr>
          <p:cNvPr id="9309" name="WordArt 93">
            <a:extLst>
              <a:ext uri="{FF2B5EF4-FFF2-40B4-BE49-F238E27FC236}">
                <a16:creationId xmlns:a16="http://schemas.microsoft.com/office/drawing/2014/main" id="{96BDBA20-A845-4009-B174-32B98CAC8BC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04800"/>
            <a:ext cx="62484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sq-AL" sz="3600" kern="10" dirty="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latin typeface="Bookman Old Style"/>
              </a:rPr>
              <a:t>Teorema e Pitagorës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800000"/>
              </a:solidFill>
              <a:latin typeface="Bookman Old Style"/>
            </a:endParaRPr>
          </a:p>
        </p:txBody>
      </p:sp>
      <p:sp>
        <p:nvSpPr>
          <p:cNvPr id="9310" name="WordArt 94">
            <a:extLst>
              <a:ext uri="{FF2B5EF4-FFF2-40B4-BE49-F238E27FC236}">
                <a16:creationId xmlns:a16="http://schemas.microsoft.com/office/drawing/2014/main" id="{E742C4B9-816A-4C9E-9B7B-73EDE82AE13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162800" y="342900"/>
            <a:ext cx="16764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- </a:t>
            </a:r>
            <a:r>
              <a:rPr lang="sq-AL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Shembull-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2.</a:t>
            </a:r>
          </a:p>
        </p:txBody>
      </p:sp>
      <p:sp>
        <p:nvSpPr>
          <p:cNvPr id="9312" name="Freeform 96">
            <a:extLst>
              <a:ext uri="{FF2B5EF4-FFF2-40B4-BE49-F238E27FC236}">
                <a16:creationId xmlns:a16="http://schemas.microsoft.com/office/drawing/2014/main" id="{36ED98ED-371E-4A7A-9E74-C3A7CB7AF257}"/>
              </a:ext>
            </a:extLst>
          </p:cNvPr>
          <p:cNvSpPr>
            <a:spLocks/>
          </p:cNvSpPr>
          <p:nvPr/>
        </p:nvSpPr>
        <p:spPr bwMode="auto">
          <a:xfrm>
            <a:off x="838200" y="990600"/>
            <a:ext cx="1752600" cy="1219200"/>
          </a:xfrm>
          <a:custGeom>
            <a:avLst/>
            <a:gdLst>
              <a:gd name="T0" fmla="*/ 0 w 864"/>
              <a:gd name="T1" fmla="*/ 0 h 1152"/>
              <a:gd name="T2" fmla="*/ 0 w 864"/>
              <a:gd name="T3" fmla="*/ 2147483647 h 1152"/>
              <a:gd name="T4" fmla="*/ 2147483647 w 864"/>
              <a:gd name="T5" fmla="*/ 2147483647 h 1152"/>
              <a:gd name="T6" fmla="*/ 0 w 864"/>
              <a:gd name="T7" fmla="*/ 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864"/>
              <a:gd name="T13" fmla="*/ 0 h 1152"/>
              <a:gd name="T14" fmla="*/ 864 w 864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4" h="1152">
                <a:moveTo>
                  <a:pt x="0" y="0"/>
                </a:moveTo>
                <a:lnTo>
                  <a:pt x="0" y="1152"/>
                </a:lnTo>
                <a:lnTo>
                  <a:pt x="864" y="1152"/>
                </a:lnTo>
                <a:lnTo>
                  <a:pt x="0" y="0"/>
                </a:lnTo>
                <a:close/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313" name="WordArt 97">
            <a:extLst>
              <a:ext uri="{FF2B5EF4-FFF2-40B4-BE49-F238E27FC236}">
                <a16:creationId xmlns:a16="http://schemas.microsoft.com/office/drawing/2014/main" id="{603794C0-CAE4-4930-A9A4-55D07947D0D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14400" y="1524000"/>
            <a:ext cx="76200" cy="92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Bookman Old Style"/>
              </a:rPr>
              <a:t>a</a:t>
            </a:r>
          </a:p>
        </p:txBody>
      </p:sp>
      <p:sp>
        <p:nvSpPr>
          <p:cNvPr id="9314" name="WordArt 98">
            <a:extLst>
              <a:ext uri="{FF2B5EF4-FFF2-40B4-BE49-F238E27FC236}">
                <a16:creationId xmlns:a16="http://schemas.microsoft.com/office/drawing/2014/main" id="{25CBDB19-31FE-41F3-B9AA-58A6BA12D7D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00200" y="2057400"/>
            <a:ext cx="76200" cy="92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Bookman Old Style"/>
              </a:rPr>
              <a:t>b</a:t>
            </a:r>
          </a:p>
        </p:txBody>
      </p:sp>
      <p:sp>
        <p:nvSpPr>
          <p:cNvPr id="9315" name="WordArt 99">
            <a:extLst>
              <a:ext uri="{FF2B5EF4-FFF2-40B4-BE49-F238E27FC236}">
                <a16:creationId xmlns:a16="http://schemas.microsoft.com/office/drawing/2014/main" id="{13ECFF8C-B854-4B43-A206-0D57B7CB168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00200" y="1600200"/>
            <a:ext cx="76200" cy="92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latin typeface="Bookman Old Style"/>
              </a:rPr>
              <a:t>c</a:t>
            </a:r>
          </a:p>
        </p:txBody>
      </p:sp>
      <p:grpSp>
        <p:nvGrpSpPr>
          <p:cNvPr id="3" name="Group 128">
            <a:extLst>
              <a:ext uri="{FF2B5EF4-FFF2-40B4-BE49-F238E27FC236}">
                <a16:creationId xmlns:a16="http://schemas.microsoft.com/office/drawing/2014/main" id="{8172201C-5EDF-4283-B834-D57D52314394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1219200"/>
            <a:ext cx="2514600" cy="800100"/>
            <a:chOff x="2352" y="1824"/>
            <a:chExt cx="1392" cy="504"/>
          </a:xfrm>
        </p:grpSpPr>
        <p:sp>
          <p:nvSpPr>
            <p:cNvPr id="7209" name="WordArt 129">
              <a:extLst>
                <a:ext uri="{FF2B5EF4-FFF2-40B4-BE49-F238E27FC236}">
                  <a16:creationId xmlns:a16="http://schemas.microsoft.com/office/drawing/2014/main" id="{1764F82A-8419-4EA7-8210-827D3ED9200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352" y="1920"/>
              <a:ext cx="19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Bookman Old Style"/>
                </a:rPr>
                <a:t>c</a:t>
              </a:r>
            </a:p>
          </p:txBody>
        </p:sp>
        <p:sp>
          <p:nvSpPr>
            <p:cNvPr id="9346" name="WordArt 130">
              <a:extLst>
                <a:ext uri="{FF2B5EF4-FFF2-40B4-BE49-F238E27FC236}">
                  <a16:creationId xmlns:a16="http://schemas.microsoft.com/office/drawing/2014/main" id="{467D01E2-39DF-4333-BC31-3C5B648531C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544" y="1824"/>
              <a:ext cx="96" cy="2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Bookman Old Style"/>
                </a:rPr>
                <a:t>2</a:t>
              </a:r>
            </a:p>
          </p:txBody>
        </p:sp>
        <p:sp>
          <p:nvSpPr>
            <p:cNvPr id="7211" name="WordArt 131">
              <a:extLst>
                <a:ext uri="{FF2B5EF4-FFF2-40B4-BE49-F238E27FC236}">
                  <a16:creationId xmlns:a16="http://schemas.microsoft.com/office/drawing/2014/main" id="{70496BCC-EBAE-4305-A9CF-442EFAFC850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976" y="1920"/>
              <a:ext cx="19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Bookman Old Style"/>
                </a:rPr>
                <a:t>a</a:t>
              </a:r>
            </a:p>
          </p:txBody>
        </p:sp>
        <p:sp>
          <p:nvSpPr>
            <p:cNvPr id="9348" name="WordArt 132">
              <a:extLst>
                <a:ext uri="{FF2B5EF4-FFF2-40B4-BE49-F238E27FC236}">
                  <a16:creationId xmlns:a16="http://schemas.microsoft.com/office/drawing/2014/main" id="{BDA62FC5-3D3E-4980-A732-7C2A38C751E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168" y="1824"/>
              <a:ext cx="96" cy="2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Bookman Old Style"/>
                </a:rPr>
                <a:t>2</a:t>
              </a:r>
            </a:p>
          </p:txBody>
        </p:sp>
        <p:sp>
          <p:nvSpPr>
            <p:cNvPr id="7213" name="WordArt 133">
              <a:extLst>
                <a:ext uri="{FF2B5EF4-FFF2-40B4-BE49-F238E27FC236}">
                  <a16:creationId xmlns:a16="http://schemas.microsoft.com/office/drawing/2014/main" id="{B2329BB7-2BF5-4F02-9969-5585A4869D5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504" y="1920"/>
              <a:ext cx="19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Bookman Old Style"/>
                </a:rPr>
                <a:t>b</a:t>
              </a:r>
            </a:p>
          </p:txBody>
        </p:sp>
        <p:sp>
          <p:nvSpPr>
            <p:cNvPr id="9350" name="WordArt 134">
              <a:extLst>
                <a:ext uri="{FF2B5EF4-FFF2-40B4-BE49-F238E27FC236}">
                  <a16:creationId xmlns:a16="http://schemas.microsoft.com/office/drawing/2014/main" id="{8D67A548-312D-49FB-A3F8-5F3F4139339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648" y="1824"/>
              <a:ext cx="96" cy="2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Bookman Old Style"/>
                </a:rPr>
                <a:t>2</a:t>
              </a:r>
            </a:p>
          </p:txBody>
        </p:sp>
        <p:sp>
          <p:nvSpPr>
            <p:cNvPr id="9351" name="WordArt 135">
              <a:extLst>
                <a:ext uri="{FF2B5EF4-FFF2-40B4-BE49-F238E27FC236}">
                  <a16:creationId xmlns:a16="http://schemas.microsoft.com/office/drawing/2014/main" id="{8C729E9F-E2B7-4A06-A6E3-8DDBC8CF0FE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688" y="2064"/>
              <a:ext cx="192" cy="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Bookman Old Style"/>
                </a:rPr>
                <a:t>=</a:t>
              </a:r>
            </a:p>
          </p:txBody>
        </p:sp>
        <p:sp>
          <p:nvSpPr>
            <p:cNvPr id="7216" name="WordArt 136">
              <a:extLst>
                <a:ext uri="{FF2B5EF4-FFF2-40B4-BE49-F238E27FC236}">
                  <a16:creationId xmlns:a16="http://schemas.microsoft.com/office/drawing/2014/main" id="{AEFAF66A-15B9-4733-BD01-9B4D30F9A7A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264" y="1968"/>
              <a:ext cx="192" cy="26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Bookman Old Style"/>
                </a:rPr>
                <a:t>+</a:t>
              </a:r>
            </a:p>
          </p:txBody>
        </p:sp>
      </p:grpSp>
      <p:grpSp>
        <p:nvGrpSpPr>
          <p:cNvPr id="4" name="Group 139">
            <a:extLst>
              <a:ext uri="{FF2B5EF4-FFF2-40B4-BE49-F238E27FC236}">
                <a16:creationId xmlns:a16="http://schemas.microsoft.com/office/drawing/2014/main" id="{83632A6F-617E-41C3-87EF-26BC65A91731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4457700" y="2324100"/>
            <a:ext cx="1219200" cy="1752600"/>
            <a:chOff x="2256" y="2496"/>
            <a:chExt cx="768" cy="1104"/>
          </a:xfrm>
        </p:grpSpPr>
        <p:sp>
          <p:nvSpPr>
            <p:cNvPr id="7204" name="Freeform 140">
              <a:extLst>
                <a:ext uri="{FF2B5EF4-FFF2-40B4-BE49-F238E27FC236}">
                  <a16:creationId xmlns:a16="http://schemas.microsoft.com/office/drawing/2014/main" id="{6DB37E70-4671-4328-9B8D-78B49A224D81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2088" y="2664"/>
              <a:ext cx="1104" cy="768"/>
            </a:xfrm>
            <a:custGeom>
              <a:avLst/>
              <a:gdLst>
                <a:gd name="T0" fmla="*/ 0 w 864"/>
                <a:gd name="T1" fmla="*/ 0 h 1152"/>
                <a:gd name="T2" fmla="*/ 0 w 864"/>
                <a:gd name="T3" fmla="*/ 101 h 1152"/>
                <a:gd name="T4" fmla="*/ 3762 w 864"/>
                <a:gd name="T5" fmla="*/ 101 h 1152"/>
                <a:gd name="T6" fmla="*/ 0 w 864"/>
                <a:gd name="T7" fmla="*/ 0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4"/>
                <a:gd name="T13" fmla="*/ 0 h 1152"/>
                <a:gd name="T14" fmla="*/ 864 w 864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4" h="1152">
                  <a:moveTo>
                    <a:pt x="0" y="0"/>
                  </a:moveTo>
                  <a:lnTo>
                    <a:pt x="0" y="1152"/>
                  </a:lnTo>
                  <a:lnTo>
                    <a:pt x="864" y="1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57" name="WordArt 141">
              <a:extLst>
                <a:ext uri="{FF2B5EF4-FFF2-40B4-BE49-F238E27FC236}">
                  <a16:creationId xmlns:a16="http://schemas.microsoft.com/office/drawing/2014/main" id="{E0617303-2BCA-48F2-9AC8-F7F447E879D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688" y="3504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a</a:t>
              </a:r>
            </a:p>
          </p:txBody>
        </p:sp>
        <p:sp>
          <p:nvSpPr>
            <p:cNvPr id="9358" name="WordArt 142">
              <a:extLst>
                <a:ext uri="{FF2B5EF4-FFF2-40B4-BE49-F238E27FC236}">
                  <a16:creationId xmlns:a16="http://schemas.microsoft.com/office/drawing/2014/main" id="{ED3DCCD9-466D-4D44-B92C-1A021714B6C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928" y="3072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b</a:t>
              </a:r>
            </a:p>
          </p:txBody>
        </p:sp>
        <p:sp>
          <p:nvSpPr>
            <p:cNvPr id="9359" name="WordArt 143">
              <a:extLst>
                <a:ext uri="{FF2B5EF4-FFF2-40B4-BE49-F238E27FC236}">
                  <a16:creationId xmlns:a16="http://schemas.microsoft.com/office/drawing/2014/main" id="{E0641A2F-9D35-4208-B182-8294E0A41D0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640" y="3120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c</a:t>
              </a:r>
            </a:p>
          </p:txBody>
        </p:sp>
        <p:sp>
          <p:nvSpPr>
            <p:cNvPr id="9360" name="WordArt 144">
              <a:extLst>
                <a:ext uri="{FF2B5EF4-FFF2-40B4-BE49-F238E27FC236}">
                  <a16:creationId xmlns:a16="http://schemas.microsoft.com/office/drawing/2014/main" id="{7CA0FF3E-DE3C-4655-AF6F-1E32CABC08B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784" y="3216"/>
              <a:ext cx="47" cy="1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Bookman Old Style"/>
                </a:rPr>
                <a:t> </a:t>
              </a:r>
            </a:p>
          </p:txBody>
        </p:sp>
      </p:grpSp>
      <p:grpSp>
        <p:nvGrpSpPr>
          <p:cNvPr id="5" name="Group 145">
            <a:extLst>
              <a:ext uri="{FF2B5EF4-FFF2-40B4-BE49-F238E27FC236}">
                <a16:creationId xmlns:a16="http://schemas.microsoft.com/office/drawing/2014/main" id="{D121CE17-7157-4BEB-8B52-6D5A1661850B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4724400" y="3810000"/>
            <a:ext cx="1219200" cy="1752600"/>
            <a:chOff x="2256" y="2496"/>
            <a:chExt cx="768" cy="1104"/>
          </a:xfrm>
        </p:grpSpPr>
        <p:sp>
          <p:nvSpPr>
            <p:cNvPr id="7199" name="Freeform 146">
              <a:extLst>
                <a:ext uri="{FF2B5EF4-FFF2-40B4-BE49-F238E27FC236}">
                  <a16:creationId xmlns:a16="http://schemas.microsoft.com/office/drawing/2014/main" id="{4843C31D-79F0-4AE8-AA35-3858DBB7F40C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2088" y="2664"/>
              <a:ext cx="1104" cy="768"/>
            </a:xfrm>
            <a:custGeom>
              <a:avLst/>
              <a:gdLst>
                <a:gd name="T0" fmla="*/ 0 w 864"/>
                <a:gd name="T1" fmla="*/ 0 h 1152"/>
                <a:gd name="T2" fmla="*/ 0 w 864"/>
                <a:gd name="T3" fmla="*/ 101 h 1152"/>
                <a:gd name="T4" fmla="*/ 3762 w 864"/>
                <a:gd name="T5" fmla="*/ 101 h 1152"/>
                <a:gd name="T6" fmla="*/ 0 w 864"/>
                <a:gd name="T7" fmla="*/ 0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4"/>
                <a:gd name="T13" fmla="*/ 0 h 1152"/>
                <a:gd name="T14" fmla="*/ 864 w 864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4" h="1152">
                  <a:moveTo>
                    <a:pt x="0" y="0"/>
                  </a:moveTo>
                  <a:lnTo>
                    <a:pt x="0" y="1152"/>
                  </a:lnTo>
                  <a:lnTo>
                    <a:pt x="864" y="1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63" name="WordArt 147">
              <a:extLst>
                <a:ext uri="{FF2B5EF4-FFF2-40B4-BE49-F238E27FC236}">
                  <a16:creationId xmlns:a16="http://schemas.microsoft.com/office/drawing/2014/main" id="{AFCEDE66-4582-4A69-B11C-634C278F932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688" y="3504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a</a:t>
              </a:r>
            </a:p>
          </p:txBody>
        </p:sp>
        <p:sp>
          <p:nvSpPr>
            <p:cNvPr id="9364" name="WordArt 148">
              <a:extLst>
                <a:ext uri="{FF2B5EF4-FFF2-40B4-BE49-F238E27FC236}">
                  <a16:creationId xmlns:a16="http://schemas.microsoft.com/office/drawing/2014/main" id="{3F6E5A4B-58CE-4CE6-92D4-AF12BF13EED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928" y="3072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b</a:t>
              </a:r>
            </a:p>
          </p:txBody>
        </p:sp>
        <p:sp>
          <p:nvSpPr>
            <p:cNvPr id="9365" name="WordArt 149">
              <a:extLst>
                <a:ext uri="{FF2B5EF4-FFF2-40B4-BE49-F238E27FC236}">
                  <a16:creationId xmlns:a16="http://schemas.microsoft.com/office/drawing/2014/main" id="{0F709DEA-B794-469C-AF5E-4C4291B264E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640" y="3120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c</a:t>
              </a:r>
            </a:p>
          </p:txBody>
        </p:sp>
        <p:sp>
          <p:nvSpPr>
            <p:cNvPr id="9366" name="WordArt 150">
              <a:extLst>
                <a:ext uri="{FF2B5EF4-FFF2-40B4-BE49-F238E27FC236}">
                  <a16:creationId xmlns:a16="http://schemas.microsoft.com/office/drawing/2014/main" id="{6CBE66B1-FAA9-4699-BDC3-2646D3ECFE7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784" y="3216"/>
              <a:ext cx="47" cy="1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Bookman Old Style"/>
                </a:rPr>
                <a:t> </a:t>
              </a:r>
            </a:p>
          </p:txBody>
        </p:sp>
      </p:grpSp>
      <p:grpSp>
        <p:nvGrpSpPr>
          <p:cNvPr id="6" name="Group 151">
            <a:extLst>
              <a:ext uri="{FF2B5EF4-FFF2-40B4-BE49-F238E27FC236}">
                <a16:creationId xmlns:a16="http://schemas.microsoft.com/office/drawing/2014/main" id="{FB0B20DE-49B0-4D26-B35A-AD3CE0E2D68E}"/>
              </a:ext>
            </a:extLst>
          </p:cNvPr>
          <p:cNvGrpSpPr>
            <a:grpSpLocks/>
          </p:cNvGrpSpPr>
          <p:nvPr/>
        </p:nvGrpSpPr>
        <p:grpSpPr bwMode="auto">
          <a:xfrm rot="-5400000">
            <a:off x="3238500" y="4076700"/>
            <a:ext cx="1219200" cy="1752600"/>
            <a:chOff x="2256" y="2496"/>
            <a:chExt cx="768" cy="1104"/>
          </a:xfrm>
        </p:grpSpPr>
        <p:sp>
          <p:nvSpPr>
            <p:cNvPr id="7194" name="Freeform 152">
              <a:extLst>
                <a:ext uri="{FF2B5EF4-FFF2-40B4-BE49-F238E27FC236}">
                  <a16:creationId xmlns:a16="http://schemas.microsoft.com/office/drawing/2014/main" id="{7C6AED64-34FC-4638-BA07-55167533D9CE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2088" y="2664"/>
              <a:ext cx="1104" cy="768"/>
            </a:xfrm>
            <a:custGeom>
              <a:avLst/>
              <a:gdLst>
                <a:gd name="T0" fmla="*/ 0 w 864"/>
                <a:gd name="T1" fmla="*/ 0 h 1152"/>
                <a:gd name="T2" fmla="*/ 0 w 864"/>
                <a:gd name="T3" fmla="*/ 101 h 1152"/>
                <a:gd name="T4" fmla="*/ 3762 w 864"/>
                <a:gd name="T5" fmla="*/ 101 h 1152"/>
                <a:gd name="T6" fmla="*/ 0 w 864"/>
                <a:gd name="T7" fmla="*/ 0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4"/>
                <a:gd name="T13" fmla="*/ 0 h 1152"/>
                <a:gd name="T14" fmla="*/ 864 w 864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4" h="1152">
                  <a:moveTo>
                    <a:pt x="0" y="0"/>
                  </a:moveTo>
                  <a:lnTo>
                    <a:pt x="0" y="1152"/>
                  </a:lnTo>
                  <a:lnTo>
                    <a:pt x="864" y="1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69" name="WordArt 153">
              <a:extLst>
                <a:ext uri="{FF2B5EF4-FFF2-40B4-BE49-F238E27FC236}">
                  <a16:creationId xmlns:a16="http://schemas.microsoft.com/office/drawing/2014/main" id="{DD5DECF8-F1D7-4DE6-A149-AB04B2923E1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688" y="3504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a</a:t>
              </a:r>
            </a:p>
          </p:txBody>
        </p:sp>
        <p:sp>
          <p:nvSpPr>
            <p:cNvPr id="9370" name="WordArt 154">
              <a:extLst>
                <a:ext uri="{FF2B5EF4-FFF2-40B4-BE49-F238E27FC236}">
                  <a16:creationId xmlns:a16="http://schemas.microsoft.com/office/drawing/2014/main" id="{79BD2531-590B-4CAC-9ECE-35A8C54F077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928" y="3072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b</a:t>
              </a:r>
            </a:p>
          </p:txBody>
        </p:sp>
        <p:sp>
          <p:nvSpPr>
            <p:cNvPr id="9371" name="WordArt 155">
              <a:extLst>
                <a:ext uri="{FF2B5EF4-FFF2-40B4-BE49-F238E27FC236}">
                  <a16:creationId xmlns:a16="http://schemas.microsoft.com/office/drawing/2014/main" id="{7B35F4CC-7C69-4115-9F86-8AD3547B714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640" y="3120"/>
              <a:ext cx="48" cy="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000080"/>
                  </a:solidFill>
                  <a:latin typeface="Bookman Old Style"/>
                </a:rPr>
                <a:t>c</a:t>
              </a:r>
            </a:p>
          </p:txBody>
        </p:sp>
        <p:sp>
          <p:nvSpPr>
            <p:cNvPr id="9372" name="WordArt 156">
              <a:extLst>
                <a:ext uri="{FF2B5EF4-FFF2-40B4-BE49-F238E27FC236}">
                  <a16:creationId xmlns:a16="http://schemas.microsoft.com/office/drawing/2014/main" id="{F02C156B-60CA-4235-A5BA-624A81B0250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784" y="3216"/>
              <a:ext cx="47" cy="1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Bookman Old Style"/>
                </a:rPr>
                <a:t> </a:t>
              </a:r>
            </a:p>
          </p:txBody>
        </p:sp>
      </p:grpSp>
      <p:sp>
        <p:nvSpPr>
          <p:cNvPr id="9375" name="Freeform 159">
            <a:extLst>
              <a:ext uri="{FF2B5EF4-FFF2-40B4-BE49-F238E27FC236}">
                <a16:creationId xmlns:a16="http://schemas.microsoft.com/office/drawing/2014/main" id="{A9987518-CEE6-405F-B94E-D1B0D3441A36}"/>
              </a:ext>
            </a:extLst>
          </p:cNvPr>
          <p:cNvSpPr>
            <a:spLocks/>
          </p:cNvSpPr>
          <p:nvPr/>
        </p:nvSpPr>
        <p:spPr bwMode="auto">
          <a:xfrm>
            <a:off x="4191000" y="3810000"/>
            <a:ext cx="533400" cy="533400"/>
          </a:xfrm>
          <a:custGeom>
            <a:avLst/>
            <a:gdLst>
              <a:gd name="T0" fmla="*/ 0 w 336"/>
              <a:gd name="T1" fmla="*/ 2147483647 h 336"/>
              <a:gd name="T2" fmla="*/ 0 w 336"/>
              <a:gd name="T3" fmla="*/ 0 h 336"/>
              <a:gd name="T4" fmla="*/ 2147483647 w 336"/>
              <a:gd name="T5" fmla="*/ 0 h 336"/>
              <a:gd name="T6" fmla="*/ 2147483647 w 336"/>
              <a:gd name="T7" fmla="*/ 2147483647 h 336"/>
              <a:gd name="T8" fmla="*/ 0 w 336"/>
              <a:gd name="T9" fmla="*/ 2147483647 h 3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6"/>
              <a:gd name="T16" fmla="*/ 0 h 336"/>
              <a:gd name="T17" fmla="*/ 336 w 336"/>
              <a:gd name="T18" fmla="*/ 336 h 3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6" h="336">
                <a:moveTo>
                  <a:pt x="0" y="336"/>
                </a:moveTo>
                <a:lnTo>
                  <a:pt x="0" y="0"/>
                </a:lnTo>
                <a:lnTo>
                  <a:pt x="336" y="0"/>
                </a:lnTo>
                <a:lnTo>
                  <a:pt x="336" y="336"/>
                </a:lnTo>
                <a:lnTo>
                  <a:pt x="0" y="336"/>
                </a:lnTo>
                <a:close/>
              </a:path>
            </a:pathLst>
          </a:custGeom>
          <a:solidFill>
            <a:srgbClr val="FFFFFF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374" name="Freeform 158">
            <a:extLst>
              <a:ext uri="{FF2B5EF4-FFF2-40B4-BE49-F238E27FC236}">
                <a16:creationId xmlns:a16="http://schemas.microsoft.com/office/drawing/2014/main" id="{96570796-DBC4-449A-BC78-72AE73471576}"/>
              </a:ext>
            </a:extLst>
          </p:cNvPr>
          <p:cNvSpPr>
            <a:spLocks/>
          </p:cNvSpPr>
          <p:nvPr/>
        </p:nvSpPr>
        <p:spPr bwMode="auto">
          <a:xfrm>
            <a:off x="2971800" y="2590800"/>
            <a:ext cx="2971800" cy="2971800"/>
          </a:xfrm>
          <a:custGeom>
            <a:avLst/>
            <a:gdLst>
              <a:gd name="T0" fmla="*/ 0 w 1872"/>
              <a:gd name="T1" fmla="*/ 2147483647 h 1872"/>
              <a:gd name="T2" fmla="*/ 2147483647 w 1872"/>
              <a:gd name="T3" fmla="*/ 0 h 1872"/>
              <a:gd name="T4" fmla="*/ 2147483647 w 1872"/>
              <a:gd name="T5" fmla="*/ 2147483647 h 1872"/>
              <a:gd name="T6" fmla="*/ 2147483647 w 1872"/>
              <a:gd name="T7" fmla="*/ 2147483647 h 1872"/>
              <a:gd name="T8" fmla="*/ 0 w 1872"/>
              <a:gd name="T9" fmla="*/ 2147483647 h 18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72"/>
              <a:gd name="T16" fmla="*/ 0 h 1872"/>
              <a:gd name="T17" fmla="*/ 1872 w 1872"/>
              <a:gd name="T18" fmla="*/ 1872 h 18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72" h="1872">
                <a:moveTo>
                  <a:pt x="0" y="1104"/>
                </a:moveTo>
                <a:lnTo>
                  <a:pt x="768" y="0"/>
                </a:lnTo>
                <a:lnTo>
                  <a:pt x="1872" y="768"/>
                </a:lnTo>
                <a:lnTo>
                  <a:pt x="1104" y="1872"/>
                </a:lnTo>
                <a:lnTo>
                  <a:pt x="0" y="1104"/>
                </a:lnTo>
                <a:close/>
              </a:path>
            </a:pathLst>
          </a:custGeom>
          <a:solidFill>
            <a:srgbClr val="FF3B3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03" name="Line 187">
            <a:extLst>
              <a:ext uri="{FF2B5EF4-FFF2-40B4-BE49-F238E27FC236}">
                <a16:creationId xmlns:a16="http://schemas.microsoft.com/office/drawing/2014/main" id="{6E388BB2-D3F6-44C7-B761-DEA64C70DA2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362200"/>
            <a:ext cx="0" cy="3581400"/>
          </a:xfrm>
          <a:prstGeom prst="line">
            <a:avLst/>
          </a:prstGeom>
          <a:noFill/>
          <a:ln w="38100">
            <a:solidFill>
              <a:srgbClr val="0066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09" name="Line 193">
            <a:extLst>
              <a:ext uri="{FF2B5EF4-FFF2-40B4-BE49-F238E27FC236}">
                <a16:creationId xmlns:a16="http://schemas.microsoft.com/office/drawing/2014/main" id="{9848A13E-A21E-4ADF-956D-5B6CACCAFE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2057400"/>
            <a:ext cx="30480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11" name="Freeform 195">
            <a:extLst>
              <a:ext uri="{FF2B5EF4-FFF2-40B4-BE49-F238E27FC236}">
                <a16:creationId xmlns:a16="http://schemas.microsoft.com/office/drawing/2014/main" id="{DB7A011B-4645-4B79-B7F0-72486382654D}"/>
              </a:ext>
            </a:extLst>
          </p:cNvPr>
          <p:cNvSpPr>
            <a:spLocks/>
          </p:cNvSpPr>
          <p:nvPr/>
        </p:nvSpPr>
        <p:spPr bwMode="auto">
          <a:xfrm>
            <a:off x="2590800" y="2057400"/>
            <a:ext cx="3581400" cy="2819400"/>
          </a:xfrm>
          <a:custGeom>
            <a:avLst/>
            <a:gdLst>
              <a:gd name="T0" fmla="*/ 2147483647 w 3552"/>
              <a:gd name="T1" fmla="*/ 2147483647 h 2016"/>
              <a:gd name="T2" fmla="*/ 2147483647 w 3552"/>
              <a:gd name="T3" fmla="*/ 0 h 2016"/>
              <a:gd name="T4" fmla="*/ 2147483647 w 3552"/>
              <a:gd name="T5" fmla="*/ 2147483647 h 2016"/>
              <a:gd name="T6" fmla="*/ 2147483647 w 3552"/>
              <a:gd name="T7" fmla="*/ 2147483647 h 2016"/>
              <a:gd name="T8" fmla="*/ 0 w 3552"/>
              <a:gd name="T9" fmla="*/ 2147483647 h 2016"/>
              <a:gd name="T10" fmla="*/ 2147483647 w 3552"/>
              <a:gd name="T11" fmla="*/ 2147483647 h 20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52"/>
              <a:gd name="T19" fmla="*/ 0 h 2016"/>
              <a:gd name="T20" fmla="*/ 3552 w 3552"/>
              <a:gd name="T21" fmla="*/ 2016 h 20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52" h="2016">
                <a:moveTo>
                  <a:pt x="3552" y="48"/>
                </a:moveTo>
                <a:lnTo>
                  <a:pt x="3552" y="0"/>
                </a:lnTo>
                <a:lnTo>
                  <a:pt x="3216" y="432"/>
                </a:lnTo>
                <a:lnTo>
                  <a:pt x="768" y="240"/>
                </a:lnTo>
                <a:lnTo>
                  <a:pt x="0" y="2016"/>
                </a:lnTo>
                <a:lnTo>
                  <a:pt x="576" y="2016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12" name="Line 196">
            <a:extLst>
              <a:ext uri="{FF2B5EF4-FFF2-40B4-BE49-F238E27FC236}">
                <a16:creationId xmlns:a16="http://schemas.microsoft.com/office/drawing/2014/main" id="{F76D046C-65FB-41E5-AA8A-EBB76A536D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2133600"/>
            <a:ext cx="1676400" cy="2514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14" name="Oval 198">
            <a:extLst>
              <a:ext uri="{FF2B5EF4-FFF2-40B4-BE49-F238E27FC236}">
                <a16:creationId xmlns:a16="http://schemas.microsoft.com/office/drawing/2014/main" id="{DF263EA5-8E95-497E-98E1-FDE8C2F6C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724400"/>
            <a:ext cx="1905000" cy="19050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r-Latn-CS" altLang="en-US" b="1" u="none">
                <a:solidFill>
                  <a:srgbClr val="FF0000"/>
                </a:solidFill>
              </a:rPr>
              <a:t>Vertetim pa fjalë!</a:t>
            </a:r>
          </a:p>
        </p:txBody>
      </p:sp>
      <p:sp>
        <p:nvSpPr>
          <p:cNvPr id="9418" name="Text Box 202">
            <a:extLst>
              <a:ext uri="{FF2B5EF4-FFF2-40B4-BE49-F238E27FC236}">
                <a16:creationId xmlns:a16="http://schemas.microsoft.com/office/drawing/2014/main" id="{EE1DBED7-CD1D-4D72-9B78-12BB9F9F2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8950" y="1020763"/>
            <a:ext cx="679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en-US" sz="3200" b="1" u="none">
                <a:solidFill>
                  <a:srgbClr val="008000"/>
                </a:solidFill>
              </a:rPr>
              <a:t>??</a:t>
            </a:r>
          </a:p>
        </p:txBody>
      </p:sp>
      <p:sp>
        <p:nvSpPr>
          <p:cNvPr id="9419" name="Line 203">
            <a:extLst>
              <a:ext uri="{FF2B5EF4-FFF2-40B4-BE49-F238E27FC236}">
                <a16:creationId xmlns:a16="http://schemas.microsoft.com/office/drawing/2014/main" id="{017CB5C2-D2A0-4307-A6D6-ED31E90E87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400" y="1981200"/>
            <a:ext cx="68580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08" name="Freeform 192">
            <a:extLst>
              <a:ext uri="{FF2B5EF4-FFF2-40B4-BE49-F238E27FC236}">
                <a16:creationId xmlns:a16="http://schemas.microsoft.com/office/drawing/2014/main" id="{FE2FEDB3-5143-4FC9-B035-EA9E953805D4}"/>
              </a:ext>
            </a:extLst>
          </p:cNvPr>
          <p:cNvSpPr>
            <a:spLocks/>
          </p:cNvSpPr>
          <p:nvPr/>
        </p:nvSpPr>
        <p:spPr bwMode="auto">
          <a:xfrm>
            <a:off x="4191000" y="3810000"/>
            <a:ext cx="1752600" cy="1752600"/>
          </a:xfrm>
          <a:custGeom>
            <a:avLst/>
            <a:gdLst>
              <a:gd name="T0" fmla="*/ 0 w 1104"/>
              <a:gd name="T1" fmla="*/ 2147483647 h 1104"/>
              <a:gd name="T2" fmla="*/ 0 w 1104"/>
              <a:gd name="T3" fmla="*/ 0 h 1104"/>
              <a:gd name="T4" fmla="*/ 2147483647 w 1104"/>
              <a:gd name="T5" fmla="*/ 0 h 1104"/>
              <a:gd name="T6" fmla="*/ 2147483647 w 1104"/>
              <a:gd name="T7" fmla="*/ 2147483647 h 1104"/>
              <a:gd name="T8" fmla="*/ 0 w 1104"/>
              <a:gd name="T9" fmla="*/ 2147483647 h 1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4"/>
              <a:gd name="T16" fmla="*/ 0 h 1104"/>
              <a:gd name="T17" fmla="*/ 1104 w 1104"/>
              <a:gd name="T18" fmla="*/ 1104 h 1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4" h="1104">
                <a:moveTo>
                  <a:pt x="0" y="1104"/>
                </a:moveTo>
                <a:lnTo>
                  <a:pt x="0" y="0"/>
                </a:lnTo>
                <a:lnTo>
                  <a:pt x="1104" y="0"/>
                </a:lnTo>
                <a:lnTo>
                  <a:pt x="1104" y="1104"/>
                </a:lnTo>
                <a:lnTo>
                  <a:pt x="0" y="1104"/>
                </a:lnTo>
                <a:close/>
              </a:path>
            </a:pathLst>
          </a:custGeom>
          <a:solidFill>
            <a:srgbClr val="00FF00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06" name="Freeform 190">
            <a:extLst>
              <a:ext uri="{FF2B5EF4-FFF2-40B4-BE49-F238E27FC236}">
                <a16:creationId xmlns:a16="http://schemas.microsoft.com/office/drawing/2014/main" id="{C82517CE-88D1-4928-AEED-165C61A46FDB}"/>
              </a:ext>
            </a:extLst>
          </p:cNvPr>
          <p:cNvSpPr>
            <a:spLocks/>
          </p:cNvSpPr>
          <p:nvPr/>
        </p:nvSpPr>
        <p:spPr bwMode="auto">
          <a:xfrm>
            <a:off x="2971800" y="4343400"/>
            <a:ext cx="1219200" cy="1219200"/>
          </a:xfrm>
          <a:custGeom>
            <a:avLst/>
            <a:gdLst>
              <a:gd name="T0" fmla="*/ 0 w 768"/>
              <a:gd name="T1" fmla="*/ 2147483647 h 768"/>
              <a:gd name="T2" fmla="*/ 0 w 768"/>
              <a:gd name="T3" fmla="*/ 0 h 768"/>
              <a:gd name="T4" fmla="*/ 2147483647 w 768"/>
              <a:gd name="T5" fmla="*/ 0 h 768"/>
              <a:gd name="T6" fmla="*/ 2147483647 w 768"/>
              <a:gd name="T7" fmla="*/ 2147483647 h 768"/>
              <a:gd name="T8" fmla="*/ 0 w 768"/>
              <a:gd name="T9" fmla="*/ 214748364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68"/>
              <a:gd name="T16" fmla="*/ 0 h 768"/>
              <a:gd name="T17" fmla="*/ 768 w 768"/>
              <a:gd name="T18" fmla="*/ 768 h 7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68" h="768">
                <a:moveTo>
                  <a:pt x="0" y="768"/>
                </a:moveTo>
                <a:lnTo>
                  <a:pt x="0" y="0"/>
                </a:lnTo>
                <a:lnTo>
                  <a:pt x="768" y="0"/>
                </a:lnTo>
                <a:lnTo>
                  <a:pt x="768" y="768"/>
                </a:lnTo>
                <a:lnTo>
                  <a:pt x="0" y="768"/>
                </a:lnTo>
                <a:close/>
              </a:path>
            </a:pathLst>
          </a:custGeom>
          <a:solidFill>
            <a:srgbClr val="0066FF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02" name="Freeform 186">
            <a:extLst>
              <a:ext uri="{FF2B5EF4-FFF2-40B4-BE49-F238E27FC236}">
                <a16:creationId xmlns:a16="http://schemas.microsoft.com/office/drawing/2014/main" id="{4242C644-61A6-42E4-8D60-CA1DF0185864}"/>
              </a:ext>
            </a:extLst>
          </p:cNvPr>
          <p:cNvSpPr>
            <a:spLocks/>
          </p:cNvSpPr>
          <p:nvPr/>
        </p:nvSpPr>
        <p:spPr bwMode="auto">
          <a:xfrm>
            <a:off x="2971800" y="3810000"/>
            <a:ext cx="2971800" cy="1752600"/>
          </a:xfrm>
          <a:custGeom>
            <a:avLst/>
            <a:gdLst>
              <a:gd name="T0" fmla="*/ 0 w 1872"/>
              <a:gd name="T1" fmla="*/ 2147483647 h 1104"/>
              <a:gd name="T2" fmla="*/ 0 w 1872"/>
              <a:gd name="T3" fmla="*/ 2147483647 h 1104"/>
              <a:gd name="T4" fmla="*/ 2147483647 w 1872"/>
              <a:gd name="T5" fmla="*/ 2147483647 h 1104"/>
              <a:gd name="T6" fmla="*/ 2147483647 w 1872"/>
              <a:gd name="T7" fmla="*/ 0 h 1104"/>
              <a:gd name="T8" fmla="*/ 2147483647 w 1872"/>
              <a:gd name="T9" fmla="*/ 0 h 1104"/>
              <a:gd name="T10" fmla="*/ 2147483647 w 1872"/>
              <a:gd name="T11" fmla="*/ 2147483647 h 1104"/>
              <a:gd name="T12" fmla="*/ 0 w 1872"/>
              <a:gd name="T13" fmla="*/ 2147483647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72"/>
              <a:gd name="T22" fmla="*/ 0 h 1104"/>
              <a:gd name="T23" fmla="*/ 1872 w 1872"/>
              <a:gd name="T24" fmla="*/ 1104 h 11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72" h="1104">
                <a:moveTo>
                  <a:pt x="0" y="1104"/>
                </a:moveTo>
                <a:lnTo>
                  <a:pt x="0" y="336"/>
                </a:lnTo>
                <a:lnTo>
                  <a:pt x="768" y="336"/>
                </a:lnTo>
                <a:lnTo>
                  <a:pt x="768" y="0"/>
                </a:lnTo>
                <a:lnTo>
                  <a:pt x="1872" y="0"/>
                </a:lnTo>
                <a:lnTo>
                  <a:pt x="1872" y="1104"/>
                </a:lnTo>
                <a:lnTo>
                  <a:pt x="0" y="1104"/>
                </a:lnTo>
                <a:close/>
              </a:path>
            </a:pathLst>
          </a:custGeom>
          <a:solidFill>
            <a:srgbClr val="FF00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3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repeatCount="3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1.11111E-6 L -0.13334 0.25555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7.77778E-6 L 0.19166 0.17777 " pathEditMode="relative" ptsTypes="AA">
                                      <p:cBhvr>
                                        <p:cTn id="9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9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3" presetClass="entr" presetSubtype="16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9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.35833 1.11111E-6 " pathEditMode="relative" ptsTypes="AA">
                                      <p:cBhvr>
                                        <p:cTn id="112" dur="2000" fill="hold"/>
                                        <p:tgtEl>
                                          <p:spTgt spid="94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3" presetClass="entr" presetSubtype="16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9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9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1000"/>
                                        <p:tgtEl>
                                          <p:spTgt spid="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0" dur="1000"/>
                                        <p:tgtEl>
                                          <p:spTgt spid="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4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4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4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4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4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4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4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41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16" grpId="0" animBg="1"/>
      <p:bldP spid="9312" grpId="0" animBg="1"/>
      <p:bldP spid="9375" grpId="0" animBg="1"/>
      <p:bldP spid="9374" grpId="0" animBg="1"/>
      <p:bldP spid="9374" grpId="1" animBg="1"/>
      <p:bldP spid="9411" grpId="0" animBg="1"/>
      <p:bldP spid="9414" grpId="0" animBg="1"/>
      <p:bldP spid="9418" grpId="0"/>
      <p:bldP spid="9418" grpId="1"/>
      <p:bldP spid="9408" grpId="0" animBg="1"/>
      <p:bldP spid="9406" grpId="0" animBg="1"/>
      <p:bldP spid="9402" grpId="0" animBg="1"/>
      <p:bldP spid="940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00"/>
            </a:gs>
            <a:gs pos="50000">
              <a:srgbClr val="FFFF66"/>
            </a:gs>
            <a:gs pos="100000">
              <a:srgbClr val="FF99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>
            <a:extLst>
              <a:ext uri="{FF2B5EF4-FFF2-40B4-BE49-F238E27FC236}">
                <a16:creationId xmlns:a16="http://schemas.microsoft.com/office/drawing/2014/main" id="{54B26407-FCB5-42F9-8AE8-54977C599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275" y="1484313"/>
            <a:ext cx="5451475" cy="197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None/>
              <a:defRPr/>
            </a:pPr>
            <a:r>
              <a:rPr lang="hr-HR" sz="3600" i="1" u="none" dirty="0">
                <a:latin typeface="Arial" charset="0"/>
              </a:rPr>
              <a:t>Izet Jusufi  </a:t>
            </a:r>
          </a:p>
          <a:p>
            <a:pPr algn="ctr"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None/>
              <a:defRPr/>
            </a:pPr>
            <a:r>
              <a:rPr lang="hr-HR" sz="3600" i="1" u="none" dirty="0">
                <a:latin typeface="Arial" charset="0"/>
              </a:rPr>
              <a:t> Manastir </a:t>
            </a:r>
          </a:p>
          <a:p>
            <a:pPr algn="ctr"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None/>
              <a:defRPr/>
            </a:pPr>
            <a:r>
              <a:rPr lang="hr-HR" sz="3600" i="1" u="none" dirty="0">
                <a:latin typeface="Arial" charset="0"/>
              </a:rPr>
              <a:t>15.03.2012</a:t>
            </a:r>
            <a:endParaRPr lang="en-US" sz="3600" i="1" u="none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</p:bldLst>
  </p:timing>
</p:sld>
</file>

<file path=ppt/theme/theme1.xml><?xml version="1.0" encoding="utf-8"?>
<a:theme xmlns:a="http://schemas.openxmlformats.org/drawingml/2006/main" name="Podrazumevani dizajn">
  <a:themeElements>
    <a:clrScheme name="Podrazumev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drazumev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r-Latn-C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r-Latn-C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drazumev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drazumev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drazumev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drazumev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drazumev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drazumev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drazumev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drazumev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drazumev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drazumev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drazumev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drazumev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CC0000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1429</TotalTime>
  <Words>600</Words>
  <Application>Microsoft Office PowerPoint</Application>
  <PresentationFormat>Shfaqje në ekran (4:3)</PresentationFormat>
  <Paragraphs>208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Titujt e diapozitivave</vt:lpstr>
      </vt:variant>
      <vt:variant>
        <vt:i4>7</vt:i4>
      </vt:variant>
    </vt:vector>
  </HeadingPairs>
  <TitlesOfParts>
    <vt:vector size="8" baseType="lpstr">
      <vt:lpstr>Podrazumevani dizajn</vt:lpstr>
      <vt:lpstr>Prezantimi në PowerPoint</vt:lpstr>
      <vt:lpstr>Prezantimi në PowerPoint</vt:lpstr>
      <vt:lpstr>Prezantimi në PowerPoint</vt:lpstr>
      <vt:lpstr>Prezantimi në PowerPoint</vt:lpstr>
      <vt:lpstr>Prezantimi në PowerPoint</vt:lpstr>
      <vt:lpstr>Prezantimi në PowerPoint</vt:lpstr>
      <vt:lpstr>Prezantimi në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subject>Matematik</dc:subject>
  <dc:creator>Izet Jusufi</dc:creator>
  <cp:lastModifiedBy>jusufiizet@gmail.com</cp:lastModifiedBy>
  <cp:revision>63</cp:revision>
  <dcterms:created xsi:type="dcterms:W3CDTF">2008-08-14T21:08:10Z</dcterms:created>
  <dcterms:modified xsi:type="dcterms:W3CDTF">2020-10-26T20:49:33Z</dcterms:modified>
  <cp:category>Teorema e Pitagores</cp:category>
</cp:coreProperties>
</file>