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88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5554ECD6-2B41-4601-B153-E76847EFD7E4}" type="datetimeFigureOut">
              <a:rPr lang="en-US" smtClean="0"/>
              <a:t>10/20/2020</a:t>
            </a:fld>
            <a:endParaRPr lang="en-US"/>
          </a:p>
        </p:txBody>
      </p:sp>
      <p:sp>
        <p:nvSpPr>
          <p:cNvPr id="16" name="Slide Number Placeholder 15"/>
          <p:cNvSpPr>
            <a:spLocks noGrp="1"/>
          </p:cNvSpPr>
          <p:nvPr>
            <p:ph type="sldNum" sz="quarter" idx="11"/>
          </p:nvPr>
        </p:nvSpPr>
        <p:spPr/>
        <p:txBody>
          <a:bodyPr/>
          <a:lstStyle/>
          <a:p>
            <a:fld id="{8800F97D-3E1E-493A-98CD-D084FA9DAA2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4ECD6-2B41-4601-B153-E76847EFD7E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0F97D-3E1E-493A-98CD-D084FA9DAA2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54ECD6-2B41-4601-B153-E76847EFD7E4}" type="datetimeFigureOut">
              <a:rPr lang="en-US" smtClean="0"/>
              <a:t>10/20/2020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00F97D-3E1E-493A-98CD-D084FA9DAA2A}"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5554ECD6-2B41-4601-B153-E76847EFD7E4}" type="datetimeFigureOut">
              <a:rPr lang="en-US" smtClean="0"/>
              <a:t>10/20/2020</a:t>
            </a:fld>
            <a:endParaRPr lang="en-US"/>
          </a:p>
        </p:txBody>
      </p:sp>
      <p:sp>
        <p:nvSpPr>
          <p:cNvPr id="15" name="Slide Number Placeholder 14"/>
          <p:cNvSpPr>
            <a:spLocks noGrp="1"/>
          </p:cNvSpPr>
          <p:nvPr>
            <p:ph type="sldNum" sz="quarter" idx="11"/>
          </p:nvPr>
        </p:nvSpPr>
        <p:spPr/>
        <p:txBody>
          <a:bodyPr/>
          <a:lstStyle/>
          <a:p>
            <a:fld id="{8800F97D-3E1E-493A-98CD-D084FA9DAA2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5554ECD6-2B41-4601-B153-E76847EFD7E4}" type="datetimeFigureOut">
              <a:rPr lang="en-US" smtClean="0"/>
              <a:t>10/20/2020</a:t>
            </a:fld>
            <a:endParaRPr lang="en-US"/>
          </a:p>
        </p:txBody>
      </p:sp>
      <p:sp>
        <p:nvSpPr>
          <p:cNvPr id="13" name="Slide Number Placeholder 12"/>
          <p:cNvSpPr>
            <a:spLocks noGrp="1"/>
          </p:cNvSpPr>
          <p:nvPr>
            <p:ph type="sldNum" sz="quarter" idx="11"/>
          </p:nvPr>
        </p:nvSpPr>
        <p:spPr/>
        <p:txBody>
          <a:bodyPr/>
          <a:lstStyle/>
          <a:p>
            <a:fld id="{8800F97D-3E1E-493A-98CD-D084FA9DAA2A}"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5554ECD6-2B41-4601-B153-E76847EFD7E4}" type="datetimeFigureOut">
              <a:rPr lang="en-US" smtClean="0"/>
              <a:t>10/20/2020</a:t>
            </a:fld>
            <a:endParaRPr lang="en-US"/>
          </a:p>
        </p:txBody>
      </p:sp>
      <p:sp>
        <p:nvSpPr>
          <p:cNvPr id="9" name="Slide Number Placeholder 8"/>
          <p:cNvSpPr>
            <a:spLocks noGrp="1"/>
          </p:cNvSpPr>
          <p:nvPr>
            <p:ph type="sldNum" sz="quarter" idx="11"/>
          </p:nvPr>
        </p:nvSpPr>
        <p:spPr/>
        <p:txBody>
          <a:bodyPr/>
          <a:lstStyle/>
          <a:p>
            <a:fld id="{8800F97D-3E1E-493A-98CD-D084FA9DAA2A}"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5554ECD6-2B41-4601-B153-E76847EFD7E4}" type="datetimeFigureOut">
              <a:rPr lang="en-US" smtClean="0"/>
              <a:t>10/20/2020</a:t>
            </a:fld>
            <a:endParaRPr lang="en-US"/>
          </a:p>
        </p:txBody>
      </p:sp>
      <p:sp>
        <p:nvSpPr>
          <p:cNvPr id="15" name="Slide Number Placeholder 14"/>
          <p:cNvSpPr>
            <a:spLocks noGrp="1"/>
          </p:cNvSpPr>
          <p:nvPr>
            <p:ph type="sldNum" sz="quarter" idx="11"/>
          </p:nvPr>
        </p:nvSpPr>
        <p:spPr/>
        <p:txBody>
          <a:bodyPr/>
          <a:lstStyle/>
          <a:p>
            <a:fld id="{8800F97D-3E1E-493A-98CD-D084FA9DAA2A}"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5554ECD6-2B41-4601-B153-E76847EFD7E4}" type="datetimeFigureOut">
              <a:rPr lang="en-US" smtClean="0"/>
              <a:t>10/20/2020</a:t>
            </a:fld>
            <a:endParaRPr lang="en-US"/>
          </a:p>
        </p:txBody>
      </p:sp>
      <p:sp>
        <p:nvSpPr>
          <p:cNvPr id="8" name="Slide Number Placeholder 7"/>
          <p:cNvSpPr>
            <a:spLocks noGrp="1"/>
          </p:cNvSpPr>
          <p:nvPr>
            <p:ph type="sldNum" sz="quarter" idx="11"/>
          </p:nvPr>
        </p:nvSpPr>
        <p:spPr/>
        <p:txBody>
          <a:bodyPr/>
          <a:lstStyle/>
          <a:p>
            <a:fld id="{8800F97D-3E1E-493A-98CD-D084FA9DAA2A}"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54ECD6-2B41-4601-B153-E76847EFD7E4}" type="datetimeFigureOut">
              <a:rPr lang="en-US" smtClean="0"/>
              <a:t>10/20/2020</a:t>
            </a:fld>
            <a:endParaRPr lang="en-US"/>
          </a:p>
        </p:txBody>
      </p:sp>
      <p:sp>
        <p:nvSpPr>
          <p:cNvPr id="6" name="Slide Number Placeholder 5"/>
          <p:cNvSpPr>
            <a:spLocks noGrp="1"/>
          </p:cNvSpPr>
          <p:nvPr>
            <p:ph type="sldNum" sz="quarter" idx="11"/>
          </p:nvPr>
        </p:nvSpPr>
        <p:spPr/>
        <p:txBody>
          <a:bodyPr/>
          <a:lstStyle/>
          <a:p>
            <a:fld id="{8800F97D-3E1E-493A-98CD-D084FA9DAA2A}" type="slidenum">
              <a:rPr lang="en-US" smtClean="0"/>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5554ECD6-2B41-4601-B153-E76847EFD7E4}" type="datetimeFigureOut">
              <a:rPr lang="en-US" smtClean="0"/>
              <a:t>10/20/2020</a:t>
            </a:fld>
            <a:endParaRPr lang="en-US"/>
          </a:p>
        </p:txBody>
      </p:sp>
      <p:sp>
        <p:nvSpPr>
          <p:cNvPr id="16" name="Slide Number Placeholder 15"/>
          <p:cNvSpPr>
            <a:spLocks noGrp="1"/>
          </p:cNvSpPr>
          <p:nvPr>
            <p:ph type="sldNum" sz="quarter" idx="11"/>
          </p:nvPr>
        </p:nvSpPr>
        <p:spPr/>
        <p:txBody>
          <a:bodyPr/>
          <a:lstStyle/>
          <a:p>
            <a:fld id="{8800F97D-3E1E-493A-98CD-D084FA9DAA2A}"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5554ECD6-2B41-4601-B153-E76847EFD7E4}" type="datetimeFigureOut">
              <a:rPr lang="en-US" smtClean="0"/>
              <a:t>10/20/2020</a:t>
            </a:fld>
            <a:endParaRPr lang="en-US"/>
          </a:p>
        </p:txBody>
      </p:sp>
      <p:sp>
        <p:nvSpPr>
          <p:cNvPr id="14" name="Slide Number Placeholder 13"/>
          <p:cNvSpPr>
            <a:spLocks noGrp="1"/>
          </p:cNvSpPr>
          <p:nvPr>
            <p:ph type="sldNum" sz="quarter" idx="11"/>
          </p:nvPr>
        </p:nvSpPr>
        <p:spPr/>
        <p:txBody>
          <a:bodyPr/>
          <a:lstStyle/>
          <a:p>
            <a:fld id="{8800F97D-3E1E-493A-98CD-D084FA9DAA2A}"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5554ECD6-2B41-4601-B153-E76847EFD7E4}" type="datetimeFigureOut">
              <a:rPr lang="en-US" smtClean="0"/>
              <a:t>10/20/2020</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8800F97D-3E1E-493A-98CD-D084FA9DAA2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creativecommons.org/licenses/by/4.0/"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lstStyle/>
          <a:p>
            <a:pPr algn="ctr"/>
            <a:r>
              <a:rPr lang="mk-MK" dirty="0" smtClean="0">
                <a:latin typeface="Arial" pitchFamily="34" charset="0"/>
                <a:cs typeface="Arial" pitchFamily="34" charset="0"/>
              </a:rPr>
              <a:t>БЕЗБЕДНО МЕСТО ЗА ИГРАЊЕ</a:t>
            </a:r>
            <a:endParaRPr lang="en-US" dirty="0">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dirty="0"/>
          </a:p>
        </p:txBody>
      </p:sp>
      <p:pic>
        <p:nvPicPr>
          <p:cNvPr id="4" name="Picture 2" descr="Happy Kids And Ball On Meadow And Funny Sun Stock Illustrati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209800"/>
            <a:ext cx="7631113" cy="4328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8766558"/>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1"/>
            <a:ext cx="8229600" cy="1066800"/>
          </a:xfrm>
        </p:spPr>
        <p:txBody>
          <a:bodyPr/>
          <a:lstStyle/>
          <a:p>
            <a:pPr>
              <a:buFont typeface="Wingdings" pitchFamily="2" charset="2"/>
              <a:buChar char="Ø"/>
            </a:pPr>
            <a:r>
              <a:rPr lang="mk-MK" sz="3200" dirty="0" smtClean="0">
                <a:latin typeface="Arial" pitchFamily="34" charset="0"/>
                <a:cs typeface="Arial" pitchFamily="34" charset="0"/>
              </a:rPr>
              <a:t>Двор</a:t>
            </a:r>
          </a:p>
          <a:p>
            <a:pPr marL="0" indent="0">
              <a:buNone/>
            </a:pPr>
            <a:endParaRPr lang="en-US" dirty="0"/>
          </a:p>
        </p:txBody>
      </p:sp>
      <p:pic>
        <p:nvPicPr>
          <p:cNvPr id="4" name="Picture 2" descr="Back Yard Play Clipart | k43601891 | Fotosearc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66238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314186"/>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ren playing hopscotch in the yard Royalty Free Vecto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914400"/>
            <a:ext cx="7239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31866"/>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229600" cy="4525963"/>
          </a:xfrm>
        </p:spPr>
        <p:txBody>
          <a:bodyPr/>
          <a:lstStyle/>
          <a:p>
            <a:pPr marL="0" indent="0" algn="just">
              <a:buNone/>
            </a:pPr>
            <a:endParaRPr lang="mk-MK" dirty="0" smtClean="0"/>
          </a:p>
          <a:p>
            <a:pPr marL="0" indent="0" algn="just">
              <a:buNone/>
            </a:pPr>
            <a:endParaRPr lang="mk-MK" dirty="0"/>
          </a:p>
          <a:p>
            <a:pPr marL="0" indent="0" algn="just">
              <a:buNone/>
            </a:pPr>
            <a:r>
              <a:rPr lang="mk-MK" sz="3200" dirty="0" smtClean="0">
                <a:latin typeface="Arial" pitchFamily="34" charset="0"/>
                <a:cs typeface="Arial" pitchFamily="34" charset="0"/>
              </a:rPr>
              <a:t>Секогаш играјте на безбедни места да не дојде до  несакана повреда!</a:t>
            </a:r>
          </a:p>
          <a:p>
            <a:pPr marL="0" indent="0" algn="just">
              <a:buNone/>
            </a:pPr>
            <a:r>
              <a:rPr lang="mk-MK" sz="3200" dirty="0" smtClean="0">
                <a:latin typeface="Arial" pitchFamily="34" charset="0"/>
                <a:cs typeface="Arial" pitchFamily="34" charset="0"/>
              </a:rPr>
              <a:t>Почитувајте ги сообраќајните правила!</a:t>
            </a:r>
          </a:p>
          <a:p>
            <a:pPr marL="0" indent="0" algn="just">
              <a:buNone/>
            </a:pPr>
            <a:r>
              <a:rPr lang="mk-MK" sz="3200" dirty="0" smtClean="0">
                <a:latin typeface="Arial" pitchFamily="34" charset="0"/>
                <a:cs typeface="Arial" pitchFamily="34" charset="0"/>
              </a:rPr>
              <a:t>Поминувајте улица на обележано место!</a:t>
            </a:r>
            <a:endParaRPr lang="en-US" sz="3200" dirty="0">
              <a:latin typeface="Arial" pitchFamily="34" charset="0"/>
              <a:cs typeface="Arial" pitchFamily="34" charset="0"/>
            </a:endParaRPr>
          </a:p>
        </p:txBody>
      </p:sp>
    </p:spTree>
    <p:extLst>
      <p:ext uri="{BB962C8B-B14F-4D97-AF65-F5344CB8AC3E}">
        <p14:creationId xmlns:p14="http://schemas.microsoft.com/office/powerpoint/2010/main" val="2996776712"/>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2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2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2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p:cTn id="23" dur="2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4" dur="2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5" dur="2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k-MK" sz="1400" dirty="0">
                <a:effectLst/>
              </a:rPr>
              <a:t>Безбедно место за играње </a:t>
            </a:r>
            <a:r>
              <a:rPr lang="en-US" sz="1400" dirty="0">
                <a:effectLst/>
              </a:rPr>
              <a:t>by </a:t>
            </a:r>
            <a:r>
              <a:rPr lang="mk-MK" sz="1400" dirty="0">
                <a:effectLst/>
              </a:rPr>
              <a:t>Стефанка Николовска </a:t>
            </a:r>
            <a:r>
              <a:rPr lang="en-US" sz="1400">
                <a:effectLst/>
              </a:rPr>
              <a:t>is licensed under a </a:t>
            </a:r>
            <a:r>
              <a:rPr lang="en-US" sz="1400" u="sng">
                <a:effectLst/>
                <a:hlinkClick r:id="rId2"/>
              </a:rPr>
              <a:t>Creative Commons Attribution 4.0 International License</a:t>
            </a:r>
            <a:r>
              <a:rPr lang="en-US" sz="1400">
                <a:effectLst/>
              </a:rPr>
              <a:t>.</a:t>
            </a:r>
            <a:endParaRPr lang="en-US" sz="1400" dirty="0"/>
          </a:p>
        </p:txBody>
      </p:sp>
      <p:sp>
        <p:nvSpPr>
          <p:cNvPr id="3" name="Oval 2"/>
          <p:cNvSpPr/>
          <p:nvPr/>
        </p:nvSpPr>
        <p:spPr>
          <a:xfrm>
            <a:off x="2514600" y="838200"/>
            <a:ext cx="4572000" cy="281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k-MK" dirty="0" smtClean="0"/>
              <a:t>Стефанка Николовска ООУ,,Гоце Делчев</a:t>
            </a:r>
            <a:r>
              <a:rPr lang="en-US" dirty="0" smtClean="0"/>
              <a:t>”</a:t>
            </a:r>
            <a:r>
              <a:rPr lang="mk-MK" smtClean="0"/>
              <a:t>Тетово</a:t>
            </a:r>
            <a:endParaRPr lang="en-US"/>
          </a:p>
        </p:txBody>
      </p:sp>
    </p:spTree>
    <p:extLst>
      <p:ext uri="{BB962C8B-B14F-4D97-AF65-F5344CB8AC3E}">
        <p14:creationId xmlns:p14="http://schemas.microsoft.com/office/powerpoint/2010/main" val="1454295577"/>
      </p:ext>
    </p:extLst>
  </p:cSld>
  <p:clrMapOvr>
    <a:masterClrMapping/>
  </p:clrMapOvr>
  <mc:AlternateContent xmlns:mc="http://schemas.openxmlformats.org/markup-compatibility/2006" xmlns:p14="http://schemas.microsoft.com/office/powerpoint/2010/main">
    <mc:Choice Requires="p14">
      <p:transition spd="slow" p14:dur="1200" advClick="0" advTm="10000">
        <p:dissolve/>
      </p:transition>
    </mc:Choice>
    <mc:Fallback xmlns="">
      <p:transition spd="slow" advClick="0" advTm="10000">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3733800"/>
          </a:xfrm>
        </p:spPr>
        <p:txBody>
          <a:bodyPr>
            <a:normAutofit/>
          </a:bodyPr>
          <a:lstStyle/>
          <a:p>
            <a:pPr marL="0" indent="0" algn="just">
              <a:buNone/>
            </a:pPr>
            <a:r>
              <a:rPr lang="ru-RU" sz="2400" dirty="0" smtClean="0">
                <a:latin typeface="Arial" pitchFamily="34" charset="0"/>
                <a:cs typeface="Arial" pitchFamily="34" charset="0"/>
              </a:rPr>
              <a:t>Децата играа фудбал на тротоарот на една улица. Играјќи, топката им се истркала на улицата. Тогаш наиде еден автомобил. Топката се истркала право под тркалото на автомобилот. Кон топката истрча едно дете. Возачот притисна на сопирачката и автомобилот веднаш застана. Топката беше спасена и покрај загрозениот детски живот. </a:t>
            </a:r>
            <a:endParaRPr lang="en-US" sz="2400" dirty="0"/>
          </a:p>
        </p:txBody>
      </p:sp>
      <p:sp>
        <p:nvSpPr>
          <p:cNvPr id="2" name="Title 1"/>
          <p:cNvSpPr>
            <a:spLocks noGrp="1"/>
          </p:cNvSpPr>
          <p:nvPr>
            <p:ph type="title"/>
          </p:nvPr>
        </p:nvSpPr>
        <p:spPr>
          <a:xfrm>
            <a:off x="800100" y="-152400"/>
            <a:ext cx="7543800" cy="914400"/>
          </a:xfrm>
        </p:spPr>
        <p:txBody>
          <a:bodyPr>
            <a:noAutofit/>
          </a:bodyPr>
          <a:lstStyle/>
          <a:p>
            <a:r>
              <a:rPr lang="ru-RU" sz="4000" b="1" dirty="0" smtClean="0">
                <a:latin typeface="Arial" pitchFamily="34" charset="0"/>
                <a:cs typeface="Arial" pitchFamily="34" charset="0"/>
              </a:rPr>
              <a:t>АВТ</a:t>
            </a:r>
            <a:r>
              <a:rPr lang="mk-MK" sz="4000" b="1" dirty="0" smtClean="0">
                <a:latin typeface="Arial" pitchFamily="34" charset="0"/>
                <a:cs typeface="Arial" pitchFamily="34" charset="0"/>
              </a:rPr>
              <a:t>ОМОБИЛОТ</a:t>
            </a:r>
            <a:r>
              <a:rPr lang="ru-RU" sz="4000" b="1" dirty="0" smtClean="0">
                <a:latin typeface="Arial" pitchFamily="34" charset="0"/>
                <a:cs typeface="Arial" pitchFamily="34" charset="0"/>
              </a:rPr>
              <a:t> И ТОПКАТА</a:t>
            </a:r>
            <a:endParaRPr lang="en-US" sz="4000" b="1" dirty="0">
              <a:latin typeface="Arial" pitchFamily="34" charset="0"/>
              <a:cs typeface="Arial" pitchFamily="34" charset="0"/>
            </a:endParaRPr>
          </a:p>
        </p:txBody>
      </p:sp>
      <p:pic>
        <p:nvPicPr>
          <p:cNvPr id="3074" name="Picture 2" descr="Children Playing On The Street Cartoon Royalty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3657600"/>
            <a:ext cx="647700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026582"/>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hild In Danger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784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9149563"/>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90600" y="685801"/>
            <a:ext cx="7239000" cy="4267199"/>
          </a:xfrm>
        </p:spPr>
        <p:txBody>
          <a:bodyPr>
            <a:noAutofit/>
          </a:bodyPr>
          <a:lstStyle/>
          <a:p>
            <a:r>
              <a:rPr lang="ru-RU" sz="2800" dirty="0" smtClean="0">
                <a:latin typeface="Arial" pitchFamily="34" charset="0"/>
                <a:cs typeface="Arial" pitchFamily="34" charset="0"/>
              </a:rPr>
              <a:t>Каде се истркалала топката? </a:t>
            </a:r>
          </a:p>
          <a:p>
            <a:r>
              <a:rPr lang="ru-RU" sz="2800" dirty="0" smtClean="0">
                <a:latin typeface="Arial" pitchFamily="34" charset="0"/>
                <a:cs typeface="Arial" pitchFamily="34" charset="0"/>
              </a:rPr>
              <a:t> Како постапил возачот кога ја здогледал топката? </a:t>
            </a:r>
          </a:p>
          <a:p>
            <a:r>
              <a:rPr lang="ru-RU" sz="2800" dirty="0" smtClean="0">
                <a:latin typeface="Arial" pitchFamily="34" charset="0"/>
                <a:cs typeface="Arial" pitchFamily="34" charset="0"/>
              </a:rPr>
              <a:t>Дали детето требало да истрча на улицата?</a:t>
            </a:r>
          </a:p>
          <a:p>
            <a:r>
              <a:rPr lang="ru-RU" sz="2800" dirty="0" smtClean="0">
                <a:latin typeface="Arial" pitchFamily="34" charset="0"/>
                <a:cs typeface="Arial" pitchFamily="34" charset="0"/>
              </a:rPr>
              <a:t>Што можело да му се случи? </a:t>
            </a:r>
          </a:p>
          <a:p>
            <a:pPr marL="0" indent="0">
              <a:buNone/>
            </a:pPr>
            <a:r>
              <a:rPr lang="ru-RU" sz="2800" dirty="0" smtClean="0">
                <a:latin typeface="Arial" pitchFamily="34" charset="0"/>
                <a:cs typeface="Arial" pitchFamily="34" charset="0"/>
              </a:rPr>
              <a:t>Обидете се да одговорите на овие прашања.</a:t>
            </a:r>
          </a:p>
        </p:txBody>
      </p:sp>
    </p:spTree>
    <p:extLst>
      <p:ext uri="{BB962C8B-B14F-4D97-AF65-F5344CB8AC3E}">
        <p14:creationId xmlns:p14="http://schemas.microsoft.com/office/powerpoint/2010/main" val="3481367498"/>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2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2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0" dur="20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2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6" dur="2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17" dur="2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18" dur="2000"/>
                                        <p:tgtEl>
                                          <p:spTgt spid="4">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p:cTn id="23" dur="20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4" dur="2000" fill="hold"/>
                                        <p:tgtEl>
                                          <p:spTgt spid="4">
                                            <p:txEl>
                                              <p:pRg st="2" end="2"/>
                                            </p:txEl>
                                          </p:spTgt>
                                        </p:tgtEl>
                                        <p:attrNameLst>
                                          <p:attrName>ppt_h</p:attrName>
                                        </p:attrNameLst>
                                      </p:cBhvr>
                                      <p:tavLst>
                                        <p:tav tm="0">
                                          <p:val>
                                            <p:fltVal val="0"/>
                                          </p:val>
                                        </p:tav>
                                        <p:tav tm="100000">
                                          <p:val>
                                            <p:strVal val="#ppt_h"/>
                                          </p:val>
                                        </p:tav>
                                      </p:tavLst>
                                    </p:anim>
                                    <p:anim calcmode="lin" valueType="num">
                                      <p:cBhvr>
                                        <p:cTn id="25" dur="2000" fill="hold"/>
                                        <p:tgtEl>
                                          <p:spTgt spid="4">
                                            <p:txEl>
                                              <p:pRg st="2" end="2"/>
                                            </p:txEl>
                                          </p:spTgt>
                                        </p:tgtEl>
                                        <p:attrNameLst>
                                          <p:attrName>style.rotation</p:attrName>
                                        </p:attrNameLst>
                                      </p:cBhvr>
                                      <p:tavLst>
                                        <p:tav tm="0">
                                          <p:val>
                                            <p:fltVal val="90"/>
                                          </p:val>
                                        </p:tav>
                                        <p:tav tm="100000">
                                          <p:val>
                                            <p:fltVal val="0"/>
                                          </p:val>
                                        </p:tav>
                                      </p:tavLst>
                                    </p:anim>
                                    <p:animEffect transition="in" filter="fade">
                                      <p:cBhvr>
                                        <p:cTn id="26" dur="20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p:cTn id="31" dur="20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2" dur="2000" fill="hold"/>
                                        <p:tgtEl>
                                          <p:spTgt spid="4">
                                            <p:txEl>
                                              <p:pRg st="3" end="3"/>
                                            </p:txEl>
                                          </p:spTgt>
                                        </p:tgtEl>
                                        <p:attrNameLst>
                                          <p:attrName>ppt_h</p:attrName>
                                        </p:attrNameLst>
                                      </p:cBhvr>
                                      <p:tavLst>
                                        <p:tav tm="0">
                                          <p:val>
                                            <p:fltVal val="0"/>
                                          </p:val>
                                        </p:tav>
                                        <p:tav tm="100000">
                                          <p:val>
                                            <p:strVal val="#ppt_h"/>
                                          </p:val>
                                        </p:tav>
                                      </p:tavLst>
                                    </p:anim>
                                    <p:anim calcmode="lin" valueType="num">
                                      <p:cBhvr>
                                        <p:cTn id="33" dur="2000" fill="hold"/>
                                        <p:tgtEl>
                                          <p:spTgt spid="4">
                                            <p:txEl>
                                              <p:pRg st="3" end="3"/>
                                            </p:txEl>
                                          </p:spTgt>
                                        </p:tgtEl>
                                        <p:attrNameLst>
                                          <p:attrName>style.rotation</p:attrName>
                                        </p:attrNameLst>
                                      </p:cBhvr>
                                      <p:tavLst>
                                        <p:tav tm="0">
                                          <p:val>
                                            <p:fltVal val="90"/>
                                          </p:val>
                                        </p:tav>
                                        <p:tav tm="100000">
                                          <p:val>
                                            <p:fltVal val="0"/>
                                          </p:val>
                                        </p:tav>
                                      </p:tavLst>
                                    </p:anim>
                                    <p:animEffect transition="in" filter="fade">
                                      <p:cBhvr>
                                        <p:cTn id="34" dur="2000"/>
                                        <p:tgtEl>
                                          <p:spTgt spid="4">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2000" fill="hold"/>
                                        <p:tgtEl>
                                          <p:spTgt spid="4">
                                            <p:txEl>
                                              <p:pRg st="4" end="4"/>
                                            </p:txEl>
                                          </p:spTgt>
                                        </p:tgtEl>
                                        <p:attrNameLst>
                                          <p:attrName>ppt_w</p:attrName>
                                        </p:attrNameLst>
                                      </p:cBhvr>
                                      <p:tavLst>
                                        <p:tav tm="0">
                                          <p:val>
                                            <p:fltVal val="0"/>
                                          </p:val>
                                        </p:tav>
                                        <p:tav tm="100000">
                                          <p:val>
                                            <p:strVal val="#ppt_w"/>
                                          </p:val>
                                        </p:tav>
                                      </p:tavLst>
                                    </p:anim>
                                    <p:anim calcmode="lin" valueType="num">
                                      <p:cBhvr>
                                        <p:cTn id="40" dur="2000" fill="hold"/>
                                        <p:tgtEl>
                                          <p:spTgt spid="4">
                                            <p:txEl>
                                              <p:pRg st="4" end="4"/>
                                            </p:txEl>
                                          </p:spTgt>
                                        </p:tgtEl>
                                        <p:attrNameLst>
                                          <p:attrName>ppt_h</p:attrName>
                                        </p:attrNameLst>
                                      </p:cBhvr>
                                      <p:tavLst>
                                        <p:tav tm="0">
                                          <p:val>
                                            <p:fltVal val="0"/>
                                          </p:val>
                                        </p:tav>
                                        <p:tav tm="100000">
                                          <p:val>
                                            <p:strVal val="#ppt_h"/>
                                          </p:val>
                                        </p:tav>
                                      </p:tavLst>
                                    </p:anim>
                                    <p:anim calcmode="lin" valueType="num">
                                      <p:cBhvr>
                                        <p:cTn id="41" dur="2000" fill="hold"/>
                                        <p:tgtEl>
                                          <p:spTgt spid="4">
                                            <p:txEl>
                                              <p:pRg st="4" end="4"/>
                                            </p:txEl>
                                          </p:spTgt>
                                        </p:tgtEl>
                                        <p:attrNameLst>
                                          <p:attrName>style.rotation</p:attrName>
                                        </p:attrNameLst>
                                      </p:cBhvr>
                                      <p:tavLst>
                                        <p:tav tm="0">
                                          <p:val>
                                            <p:fltVal val="90"/>
                                          </p:val>
                                        </p:tav>
                                        <p:tav tm="100000">
                                          <p:val>
                                            <p:fltVal val="0"/>
                                          </p:val>
                                        </p:tav>
                                      </p:tavLst>
                                    </p:anim>
                                    <p:animEffect transition="in" filter="fade">
                                      <p:cBhvr>
                                        <p:cTn id="4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1"/>
            <a:ext cx="8229600" cy="2514600"/>
          </a:xfrm>
        </p:spPr>
        <p:txBody>
          <a:bodyPr>
            <a:normAutofit/>
          </a:bodyPr>
          <a:lstStyle/>
          <a:p>
            <a:pPr marL="0" indent="0" algn="just">
              <a:buNone/>
            </a:pPr>
            <a:r>
              <a:rPr lang="mk-MK" sz="3200" dirty="0" smtClean="0">
                <a:latin typeface="Arial" pitchFamily="34" charset="0"/>
                <a:cs typeface="Arial" pitchFamily="34" charset="0"/>
              </a:rPr>
              <a:t>Улицата не е место за играње затоа што може да </a:t>
            </a:r>
            <a:r>
              <a:rPr lang="mk-MK" sz="3200" smtClean="0">
                <a:latin typeface="Arial" pitchFamily="34" charset="0"/>
                <a:cs typeface="Arial" pitchFamily="34" charset="0"/>
              </a:rPr>
              <a:t>се повредите .</a:t>
            </a:r>
            <a:endParaRPr lang="en-US" sz="3200" dirty="0">
              <a:latin typeface="Arial" pitchFamily="34" charset="0"/>
              <a:cs typeface="Arial" pitchFamily="34" charset="0"/>
            </a:endParaRPr>
          </a:p>
        </p:txBody>
      </p:sp>
      <p:sp>
        <p:nvSpPr>
          <p:cNvPr id="2" name="Title 1"/>
          <p:cNvSpPr>
            <a:spLocks noGrp="1"/>
          </p:cNvSpPr>
          <p:nvPr>
            <p:ph type="title"/>
          </p:nvPr>
        </p:nvSpPr>
        <p:spPr>
          <a:xfrm>
            <a:off x="457200" y="36576"/>
            <a:ext cx="7543800" cy="914400"/>
          </a:xfrm>
        </p:spPr>
        <p:txBody>
          <a:bodyPr/>
          <a:lstStyle/>
          <a:p>
            <a:pPr algn="ctr"/>
            <a:r>
              <a:rPr lang="mk-MK" dirty="0" smtClean="0">
                <a:latin typeface="Arial" pitchFamily="34" charset="0"/>
                <a:cs typeface="Arial" pitchFamily="34" charset="0"/>
              </a:rPr>
              <a:t>ЗАПОМНЕТЕ</a:t>
            </a:r>
            <a:endParaRPr lang="en-US" dirty="0">
              <a:latin typeface="Arial" pitchFamily="34" charset="0"/>
              <a:cs typeface="Arial" pitchFamily="34" charset="0"/>
            </a:endParaRPr>
          </a:p>
        </p:txBody>
      </p:sp>
      <p:pic>
        <p:nvPicPr>
          <p:cNvPr id="4" name="Picture 4" descr="Accident scene with car crashing a bike |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514600"/>
            <a:ext cx="670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9434504"/>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447801"/>
            <a:ext cx="6096000" cy="914400"/>
          </a:xfrm>
        </p:spPr>
        <p:txBody>
          <a:bodyPr/>
          <a:lstStyle/>
          <a:p>
            <a:pPr>
              <a:buFont typeface="Wingdings" pitchFamily="2" charset="2"/>
              <a:buChar char="Ø"/>
            </a:pPr>
            <a:r>
              <a:rPr lang="mk-MK" sz="3200" dirty="0" smtClean="0">
                <a:latin typeface="Arial" pitchFamily="34" charset="0"/>
                <a:cs typeface="Arial" pitchFamily="34" charset="0"/>
              </a:rPr>
              <a:t>Игралиште</a:t>
            </a:r>
          </a:p>
          <a:p>
            <a:pPr marL="0" indent="0">
              <a:buNone/>
            </a:pPr>
            <a:endParaRPr lang="en-US" dirty="0"/>
          </a:p>
        </p:txBody>
      </p:sp>
      <p:sp>
        <p:nvSpPr>
          <p:cNvPr id="2" name="Title 1"/>
          <p:cNvSpPr>
            <a:spLocks noGrp="1"/>
          </p:cNvSpPr>
          <p:nvPr>
            <p:ph type="title"/>
          </p:nvPr>
        </p:nvSpPr>
        <p:spPr>
          <a:xfrm>
            <a:off x="685800" y="9144"/>
            <a:ext cx="7543800" cy="1371600"/>
          </a:xfrm>
        </p:spPr>
        <p:txBody>
          <a:bodyPr/>
          <a:lstStyle/>
          <a:p>
            <a:pPr algn="ctr"/>
            <a:r>
              <a:rPr lang="mk-MK" sz="4000" dirty="0" smtClean="0">
                <a:latin typeface="Arial" pitchFamily="34" charset="0"/>
                <a:cs typeface="Arial" pitchFamily="34" charset="0"/>
              </a:rPr>
              <a:t>БЕЗБЕДНИ МЕСТА ЗА ИГРАЊЕ</a:t>
            </a:r>
            <a:endParaRPr lang="en-US" sz="4000" dirty="0">
              <a:latin typeface="Arial" pitchFamily="34" charset="0"/>
              <a:cs typeface="Arial" pitchFamily="34" charset="0"/>
            </a:endParaRPr>
          </a:p>
        </p:txBody>
      </p:sp>
      <p:pic>
        <p:nvPicPr>
          <p:cNvPr id="5" name="Picture 2" descr="Schoolyard Playground Child, Cartoon children play, cartoon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0"/>
            <a:ext cx="6172200" cy="4286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978440"/>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762000"/>
          </a:xfrm>
        </p:spPr>
        <p:txBody>
          <a:bodyPr/>
          <a:lstStyle/>
          <a:p>
            <a:pPr>
              <a:buFont typeface="Wingdings" pitchFamily="2" charset="2"/>
              <a:buChar char="Ø"/>
            </a:pPr>
            <a:r>
              <a:rPr lang="mk-MK" sz="3200" dirty="0" smtClean="0">
                <a:latin typeface="Arial" pitchFamily="34" charset="0"/>
                <a:cs typeface="Arial" pitchFamily="34" charset="0"/>
              </a:rPr>
              <a:t>Ливада</a:t>
            </a:r>
          </a:p>
          <a:p>
            <a:pPr marL="0" indent="0">
              <a:buNone/>
            </a:pPr>
            <a:endParaRPr lang="en-US" dirty="0"/>
          </a:p>
        </p:txBody>
      </p:sp>
      <p:pic>
        <p:nvPicPr>
          <p:cNvPr id="4" name="Picture 2" descr="Children playing with kites, Painting, Illustration, Illustrati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019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5559581"/>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76200"/>
            <a:ext cx="8229600" cy="1524000"/>
          </a:xfrm>
        </p:spPr>
        <p:txBody>
          <a:bodyPr/>
          <a:lstStyle/>
          <a:p>
            <a:pPr>
              <a:buFont typeface="Wingdings" pitchFamily="2" charset="2"/>
              <a:buChar char="Ø"/>
            </a:pPr>
            <a:r>
              <a:rPr lang="mk-MK" sz="3200" dirty="0" smtClean="0">
                <a:latin typeface="Arial" pitchFamily="34" charset="0"/>
                <a:cs typeface="Arial" pitchFamily="34" charset="0"/>
              </a:rPr>
              <a:t>Парк</a:t>
            </a:r>
          </a:p>
          <a:p>
            <a:pPr marL="0" indent="0">
              <a:buNone/>
            </a:pPr>
            <a:endParaRPr lang="en-US" dirty="0"/>
          </a:p>
        </p:txBody>
      </p:sp>
      <p:pic>
        <p:nvPicPr>
          <p:cNvPr id="4" name="Picture 2" descr="Children playing football, Painting, Illustration, Illustrativ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6781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5809896"/>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00856" y="164592"/>
            <a:ext cx="8229600" cy="1295400"/>
          </a:xfrm>
        </p:spPr>
        <p:txBody>
          <a:bodyPr>
            <a:normAutofit/>
          </a:bodyPr>
          <a:lstStyle/>
          <a:p>
            <a:pPr>
              <a:buFont typeface="Wingdings" pitchFamily="2" charset="2"/>
              <a:buChar char="Ø"/>
            </a:pPr>
            <a:r>
              <a:rPr lang="mk-MK" sz="3200" dirty="0" smtClean="0">
                <a:latin typeface="Arial" pitchFamily="34" charset="0"/>
                <a:cs typeface="Arial" pitchFamily="34" charset="0"/>
              </a:rPr>
              <a:t>Училишен двор</a:t>
            </a:r>
          </a:p>
          <a:p>
            <a:pPr marL="0" indent="0">
              <a:buNone/>
            </a:pPr>
            <a:endParaRPr lang="en-US" sz="3200" dirty="0">
              <a:latin typeface="Arial" pitchFamily="34" charset="0"/>
              <a:cs typeface="Arial" pitchFamily="34" charset="0"/>
            </a:endParaRPr>
          </a:p>
        </p:txBody>
      </p:sp>
      <p:pic>
        <p:nvPicPr>
          <p:cNvPr id="4" name="Picture 2" descr="Student at school yard stock vector. Illustration of pictur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79291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5951986"/>
      </p:ext>
    </p:extLst>
  </p:cSld>
  <p:clrMapOvr>
    <a:masterClrMapping/>
  </p:clrMapOvr>
  <mc:AlternateContent xmlns:mc="http://schemas.openxmlformats.org/markup-compatibility/2006" xmlns:p14="http://schemas.microsoft.com/office/powerpoint/2010/main">
    <mc:Choice Requires="p14">
      <p:transition spd="slow" p14:dur="1200" advTm="10000">
        <p:dissolve/>
      </p:transition>
    </mc:Choice>
    <mc:Fallback xmlns="">
      <p:transition spd="slow" advTm="10000">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92</TotalTime>
  <Words>160</Words>
  <Application>Microsoft Office PowerPoint</Application>
  <PresentationFormat>On-screen Show (4:3)</PresentationFormat>
  <Paragraphs>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Elemental</vt:lpstr>
      <vt:lpstr>БЕЗБЕДНО МЕСТО ЗА ИГРАЊЕ</vt:lpstr>
      <vt:lpstr>АВТОМОБИЛОТ И ТОПКАТА</vt:lpstr>
      <vt:lpstr>PowerPoint Presentation</vt:lpstr>
      <vt:lpstr>PowerPoint Presentation</vt:lpstr>
      <vt:lpstr>ЗАПОМНЕТЕ</vt:lpstr>
      <vt:lpstr>БЕЗБЕДНИ МЕСТА ЗА ИГРАЊЕ</vt:lpstr>
      <vt:lpstr>PowerPoint Presentation</vt:lpstr>
      <vt:lpstr>PowerPoint Presentation</vt:lpstr>
      <vt:lpstr>PowerPoint Presentation</vt:lpstr>
      <vt:lpstr>PowerPoint Presentation</vt:lpstr>
      <vt:lpstr>PowerPoint Presentation</vt:lpstr>
      <vt:lpstr>PowerPoint Presentation</vt:lpstr>
      <vt:lpstr>Безбедно место за играње by Стефанка Николовска is licensed under a Creative Commons Attribution 4.0 International License.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БЕЗБЕДНО МЕСТО ЗА ИГРАЊЕ</dc:title>
  <dc:creator>PC</dc:creator>
  <cp:lastModifiedBy>PC</cp:lastModifiedBy>
  <cp:revision>15</cp:revision>
  <dcterms:created xsi:type="dcterms:W3CDTF">2020-05-18T17:07:30Z</dcterms:created>
  <dcterms:modified xsi:type="dcterms:W3CDTF">2020-10-20T10:32:15Z</dcterms:modified>
</cp:coreProperties>
</file>