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3E3F-4230-4B3C-9D4E-CA490A2786B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6DCD-E63E-4B0D-A52D-F6EDE82BD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3E3F-4230-4B3C-9D4E-CA490A2786B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6DCD-E63E-4B0D-A52D-F6EDE82BD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3E3F-4230-4B3C-9D4E-CA490A2786B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6DCD-E63E-4B0D-A52D-F6EDE82BD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3E3F-4230-4B3C-9D4E-CA490A2786B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6DCD-E63E-4B0D-A52D-F6EDE82BD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3E3F-4230-4B3C-9D4E-CA490A2786B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6DCD-E63E-4B0D-A52D-F6EDE82BD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3E3F-4230-4B3C-9D4E-CA490A2786B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6DCD-E63E-4B0D-A52D-F6EDE82BD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3E3F-4230-4B3C-9D4E-CA490A2786B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6DCD-E63E-4B0D-A52D-F6EDE82BD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3E3F-4230-4B3C-9D4E-CA490A2786B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6DCD-E63E-4B0D-A52D-F6EDE82BD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3E3F-4230-4B3C-9D4E-CA490A2786B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6DCD-E63E-4B0D-A52D-F6EDE82BD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3E3F-4230-4B3C-9D4E-CA490A2786B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6DCD-E63E-4B0D-A52D-F6EDE82BD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3E3F-4230-4B3C-9D4E-CA490A2786B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6DCD-E63E-4B0D-A52D-F6EDE82BDEC9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DEA3E3F-4230-4B3C-9D4E-CA490A2786B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A86DCD-E63E-4B0D-A52D-F6EDE82BDE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7117180" cy="3657600"/>
          </a:xfrm>
        </p:spPr>
        <p:txBody>
          <a:bodyPr/>
          <a:lstStyle/>
          <a:p>
            <a:pPr algn="ctr"/>
            <a:r>
              <a:rPr lang="mk-MK" sz="6600" dirty="0" smtClean="0">
                <a:solidFill>
                  <a:srgbClr val="FF0000"/>
                </a:solidFill>
              </a:rPr>
              <a:t>РАСЕЈУВАЊЕ НА РАСТЕНИЈАТА</a:t>
            </a:r>
            <a:br>
              <a:rPr lang="mk-MK" sz="6600" dirty="0" smtClean="0">
                <a:solidFill>
                  <a:srgbClr val="FF0000"/>
                </a:solidFill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61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k-MK" sz="4000" dirty="0" smtClean="0"/>
              <a:t>Одделенски наставник </a:t>
            </a:r>
          </a:p>
          <a:p>
            <a:pPr marL="0" indent="0" algn="ctr">
              <a:buNone/>
            </a:pPr>
            <a:r>
              <a:rPr lang="mk-MK" sz="4000" dirty="0" smtClean="0"/>
              <a:t>Стефанка </a:t>
            </a:r>
            <a:r>
              <a:rPr lang="mk-MK" sz="4000" dirty="0" smtClean="0"/>
              <a:t>Николовска</a:t>
            </a:r>
          </a:p>
          <a:p>
            <a:pPr marL="0" indent="0" algn="ctr">
              <a:buNone/>
            </a:pPr>
            <a:r>
              <a:rPr lang="mk-MK" sz="1900" dirty="0"/>
              <a:t>Расејување на растенијата </a:t>
            </a:r>
            <a:r>
              <a:rPr lang="en-US" sz="1900" dirty="0"/>
              <a:t>by </a:t>
            </a:r>
            <a:r>
              <a:rPr lang="mk-MK" sz="1900" dirty="0"/>
              <a:t>Стефанка Николовска </a:t>
            </a:r>
            <a:r>
              <a:rPr lang="en-US" sz="1900" dirty="0"/>
              <a:t>is licensed under a </a:t>
            </a:r>
            <a:r>
              <a:rPr lang="en-US" sz="1900" dirty="0">
                <a:hlinkClick r:id="rId2"/>
              </a:rPr>
              <a:t>Creative Commons Attribution 4.0 International License</a:t>
            </a:r>
            <a:r>
              <a:rPr lang="en-US" sz="1900" dirty="0"/>
              <a:t>.</a:t>
            </a:r>
            <a:endParaRPr lang="mk-MK" sz="1900" dirty="0" smtClean="0"/>
          </a:p>
        </p:txBody>
      </p:sp>
    </p:spTree>
    <p:extLst>
      <p:ext uri="{BB962C8B-B14F-4D97-AF65-F5344CB8AC3E}">
        <p14:creationId xmlns:p14="http://schemas.microsoft.com/office/powerpoint/2010/main" val="324449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19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Семките им се потребни на растенијата за да се создадат нови растенија</a:t>
            </a:r>
            <a:r>
              <a:rPr lang="ru-RU" sz="2000" dirty="0" smtClean="0"/>
              <a:t>. Растенијата може да се создадат со помош на човекот кога сам ги засадува и добива нови растенија и кога растенијата во природата сами се расејуваат.</a:t>
            </a:r>
          </a:p>
          <a:p>
            <a:pPr marL="0" indent="0">
              <a:buNone/>
            </a:pPr>
            <a:r>
              <a:rPr lang="ru-RU" sz="2000" dirty="0" smtClean="0"/>
              <a:t>Вие веќе дознавте како може да се добие ново растение со помош на човекот ( кога ја засадивте семката на гравчето), а сега ќе дознаете како растението може само да се расее во природата и така да се добијат нови растенија.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Во природата доколку </a:t>
            </a:r>
            <a:r>
              <a:rPr lang="ru-RU" sz="2000" dirty="0"/>
              <a:t>семката се најде во </a:t>
            </a:r>
            <a:r>
              <a:rPr lang="ru-RU" sz="2000" dirty="0" smtClean="0"/>
              <a:t>земјата </a:t>
            </a:r>
            <a:r>
              <a:rPr lang="ru-RU" sz="2000" dirty="0"/>
              <a:t>и ги има потребните услови за да никне ќе се создаде ново растение.</a:t>
            </a:r>
            <a:br>
              <a:rPr lang="ru-RU" sz="2000" dirty="0"/>
            </a:br>
            <a:r>
              <a:rPr lang="ru-RU" sz="2000" dirty="0"/>
              <a:t>За да ги имаат семките сите потребни услови , меѓу кои и </a:t>
            </a:r>
            <a:r>
              <a:rPr lang="ru-RU" sz="2000" b="1" dirty="0"/>
              <a:t>доволно простор , </a:t>
            </a:r>
            <a:r>
              <a:rPr lang="ru-RU" sz="2000" b="1" dirty="0" smtClean="0"/>
              <a:t>почва, </a:t>
            </a:r>
            <a:r>
              <a:rPr lang="ru-RU" sz="2000" b="1" dirty="0"/>
              <a:t>вода </a:t>
            </a:r>
            <a:r>
              <a:rPr lang="ru-RU" sz="2000" b="1" dirty="0" smtClean="0"/>
              <a:t>и светлина</a:t>
            </a:r>
            <a:r>
              <a:rPr lang="ru-RU" sz="2000" dirty="0" smtClean="0"/>
              <a:t>, </a:t>
            </a:r>
            <a:r>
              <a:rPr lang="ru-RU" sz="2000" dirty="0"/>
              <a:t>е потребно </a:t>
            </a:r>
            <a:r>
              <a:rPr lang="ru-RU" sz="2000" b="1" dirty="0"/>
              <a:t>да се оддалечат</a:t>
            </a:r>
            <a:r>
              <a:rPr lang="ru-RU" sz="2000" dirty="0"/>
              <a:t> </a:t>
            </a:r>
            <a:r>
              <a:rPr lang="ru-RU" sz="2000" dirty="0" smtClean="0"/>
              <a:t>од </a:t>
            </a:r>
            <a:r>
              <a:rPr lang="ru-RU" sz="2000" dirty="0"/>
              <a:t>местото каде е растението родител , т.е </a:t>
            </a:r>
            <a:r>
              <a:rPr lang="ru-RU" sz="2000" b="1" dirty="0"/>
              <a:t>да се распространат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Распространувањето на семките подалеку од растението- родител се вика</a:t>
            </a:r>
            <a:r>
              <a:rPr lang="ru-RU" sz="2000" b="1" dirty="0"/>
              <a:t> РАСЕЈУВАЊЕ НА СЕМЕТО.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Сите семки не можат да си најдат место да пораснат, а и сите семки , од тие шти си нашле место , нема да никнат.</a:t>
            </a:r>
            <a:br>
              <a:rPr lang="ru-RU" sz="2000" dirty="0"/>
            </a:br>
            <a:r>
              <a:rPr lang="ru-RU" sz="2000" dirty="0"/>
              <a:t>Од многуте семки на растението само некои ќе никнат.</a:t>
            </a:r>
            <a:br>
              <a:rPr lang="ru-RU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8674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01158" cy="1229276"/>
          </a:xfrm>
        </p:spPr>
        <p:txBody>
          <a:bodyPr/>
          <a:lstStyle/>
          <a:p>
            <a:r>
              <a:rPr lang="ru-RU" dirty="0"/>
              <a:t>Постојат четири главни начини на </a:t>
            </a:r>
            <a:r>
              <a:rPr lang="ru-RU" dirty="0" smtClean="0"/>
              <a:t>расејување </a:t>
            </a:r>
            <a:r>
              <a:rPr lang="ru-RU" dirty="0"/>
              <a:t>на </a:t>
            </a:r>
            <a:r>
              <a:rPr lang="ru-RU" dirty="0" smtClean="0"/>
              <a:t>семето во природата и тоа со 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000" dirty="0" smtClean="0"/>
              <a:t>Животни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Ветер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Прскање на семињата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Вода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125113" cy="924475"/>
          </a:xfrm>
        </p:spPr>
        <p:txBody>
          <a:bodyPr/>
          <a:lstStyle/>
          <a:p>
            <a:r>
              <a:rPr lang="mk-MK" b="1" dirty="0"/>
              <a:t>РАСЕЈУВАЊЕ СО ЖИВОТНИ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25112" cy="26884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Расејувањето со животни е на два начини и тоа:</a:t>
            </a:r>
          </a:p>
          <a:p>
            <a:pPr marL="0" indent="0">
              <a:buNone/>
            </a:pPr>
            <a:r>
              <a:rPr lang="ru-RU" b="1" i="1" dirty="0" smtClean="0"/>
              <a:t>а.Расејување </a:t>
            </a:r>
            <a:r>
              <a:rPr lang="ru-RU" b="1" i="1" dirty="0"/>
              <a:t>преку исхраната на </a:t>
            </a:r>
            <a:r>
              <a:rPr lang="ru-RU" b="1" i="1" dirty="0" smtClean="0"/>
              <a:t>животните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Некои плодови </a:t>
            </a:r>
            <a:r>
              <a:rPr lang="ru-RU" b="1" dirty="0"/>
              <a:t>имаат </a:t>
            </a:r>
            <a:r>
              <a:rPr lang="ru-RU" b="1" u="sng" dirty="0"/>
              <a:t>убава боја , вкус и мирис</a:t>
            </a:r>
            <a:r>
              <a:rPr lang="ru-RU" b="1" dirty="0"/>
              <a:t> и ги привлекуваат животните </a:t>
            </a:r>
            <a:r>
              <a:rPr lang="ru-RU" dirty="0"/>
              <a:t>, меѓу кои и птиците.</a:t>
            </a:r>
            <a:br>
              <a:rPr lang="ru-RU" dirty="0"/>
            </a:br>
            <a:r>
              <a:rPr lang="ru-RU" dirty="0"/>
              <a:t>Кога животото ќе го изеде плодот  меките делови од плодот ќе се разградат во </a:t>
            </a:r>
            <a:r>
              <a:rPr lang="ru-RU" dirty="0" smtClean="0"/>
              <a:t>органите </a:t>
            </a:r>
            <a:r>
              <a:rPr lang="ru-RU" dirty="0"/>
              <a:t>за варење на храната  на животното , но семките  не . Семките ќе бидат исфрлени од организмот на животното ,обично далеку од растението родител, преку изметот 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657600"/>
            <a:ext cx="3810000" cy="2656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657600"/>
            <a:ext cx="3581400" cy="265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7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1"/>
            <a:ext cx="7125112" cy="259080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б .Расејување со прикачување на крзното на животните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Некои плодови </a:t>
            </a:r>
            <a:r>
              <a:rPr lang="ru-RU" b="1" u="sng" dirty="0"/>
              <a:t>имаат боцки или се лепливи </a:t>
            </a:r>
            <a:r>
              <a:rPr lang="ru-RU" b="1" dirty="0"/>
              <a:t>и така се прикачуваат на крзното на некои животни , а некогаш и на облеката на човекот и така се пренесуваат </a:t>
            </a:r>
            <a:r>
              <a:rPr lang="ru-RU" b="1" dirty="0" smtClean="0"/>
              <a:t>на друго место.</a:t>
            </a:r>
            <a:r>
              <a:rPr lang="ru-RU" b="1" dirty="0"/>
              <a:t/>
            </a:r>
            <a:br>
              <a:rPr lang="ru-RU" b="1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3198"/>
            <a:ext cx="3048000" cy="34567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706622"/>
            <a:ext cx="3124200" cy="34201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743198"/>
            <a:ext cx="2590800" cy="331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37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25113" cy="924475"/>
          </a:xfrm>
        </p:spPr>
        <p:txBody>
          <a:bodyPr/>
          <a:lstStyle/>
          <a:p>
            <a:r>
              <a:rPr lang="mk-MK" b="1" dirty="0"/>
              <a:t>РАСЕЈУВАЊЕ СО ВЕТЕР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18502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Семињата кои се расејуваат со ветер се обично  </a:t>
            </a:r>
            <a:r>
              <a:rPr lang="ru-RU" b="1" u="sng" dirty="0"/>
              <a:t>ситни ,суви, лесни и имаат додатоци </a:t>
            </a:r>
            <a:r>
              <a:rPr lang="ru-RU" b="1" u="sng" dirty="0" smtClean="0"/>
              <a:t>кои </a:t>
            </a:r>
            <a:r>
              <a:rPr lang="ru-RU" b="1" u="sng" dirty="0"/>
              <a:t>им овозможуваат лесно да </a:t>
            </a:r>
            <a:r>
              <a:rPr lang="ru-RU" b="1" u="sng" dirty="0" smtClean="0"/>
              <a:t>бидат </a:t>
            </a:r>
            <a:r>
              <a:rPr lang="ru-RU" b="1" u="sng" dirty="0"/>
              <a:t>носени од струјата на </a:t>
            </a:r>
            <a:r>
              <a:rPr lang="ru-RU" b="1" u="sng" dirty="0" smtClean="0"/>
              <a:t>ветерот</a:t>
            </a:r>
            <a:r>
              <a:rPr lang="ru-RU" dirty="0" smtClean="0"/>
              <a:t>.Кога ветерот ќе дувне семињата од овие растенија се пренесуваат на друго место и таму никнуваат ако има услови за тоа.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514600"/>
            <a:ext cx="2743200" cy="2374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472" y="2553335"/>
            <a:ext cx="2895600" cy="22974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514600"/>
            <a:ext cx="3175000" cy="23749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50292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глуварче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504444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јавор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0100" y="504444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памук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1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</a:t>
            </a:r>
            <a:r>
              <a:rPr lang="ru-RU" b="1" dirty="0" smtClean="0"/>
              <a:t>асејување </a:t>
            </a:r>
            <a:r>
              <a:rPr lang="ru-RU" b="1" dirty="0"/>
              <a:t>на семето со прскање (саморасејување)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8534399" cy="124063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 Некои семиња се наоѓаат во своја обвивка.Тие обвивки пукаат и семињата се распрснуваат и на тој начин се расејуваат на друго место.</a:t>
            </a:r>
          </a:p>
          <a:p>
            <a:pPr marL="0" indent="0">
              <a:buNone/>
            </a:pPr>
            <a:r>
              <a:rPr lang="ru-RU" dirty="0" smtClean="0"/>
              <a:t>Пример </a:t>
            </a:r>
            <a:r>
              <a:rPr lang="ru-RU" dirty="0"/>
              <a:t>за вакви растенија е </a:t>
            </a:r>
            <a:r>
              <a:rPr lang="ru-RU" b="1" dirty="0"/>
              <a:t> дивата краставица и разни мешунки и чаури.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048000"/>
            <a:ext cx="2971800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048000"/>
            <a:ext cx="2971800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56" y="3048000"/>
            <a:ext cx="2717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359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125113" cy="924475"/>
          </a:xfrm>
        </p:spPr>
        <p:txBody>
          <a:bodyPr/>
          <a:lstStyle/>
          <a:p>
            <a:pPr algn="ctr"/>
            <a:r>
              <a:rPr lang="mk-MK" b="1" dirty="0" smtClean="0"/>
              <a:t>РАСЕЈУВАЊЕ СО ВОДА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1620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Некои растенија се расејуваат со помош на движењето по вода. Семињата </a:t>
            </a:r>
            <a:r>
              <a:rPr lang="ru-RU" dirty="0"/>
              <a:t>и плодовите кои се разнесуваат со </a:t>
            </a:r>
            <a:r>
              <a:rPr lang="ru-RU" dirty="0" smtClean="0"/>
              <a:t>помош на водата</a:t>
            </a:r>
            <a:r>
              <a:rPr lang="ru-RU" dirty="0"/>
              <a:t> </a:t>
            </a:r>
            <a:r>
              <a:rPr lang="ru-RU" b="1" u="sng" dirty="0"/>
              <a:t>се полесни од </a:t>
            </a:r>
            <a:r>
              <a:rPr lang="ru-RU" b="1" u="sng" dirty="0" smtClean="0"/>
              <a:t>водата,шупливи </a:t>
            </a:r>
            <a:r>
              <a:rPr lang="ru-RU" b="1" u="sng" dirty="0"/>
              <a:t>и полни со воздух </a:t>
            </a:r>
            <a:r>
              <a:rPr lang="ru-RU" dirty="0" smtClean="0"/>
              <a:t>што </a:t>
            </a:r>
            <a:r>
              <a:rPr lang="ru-RU" dirty="0"/>
              <a:t>е причина да тие лебдат на површината на водата .</a:t>
            </a:r>
            <a:br>
              <a:rPr lang="ru-RU" dirty="0"/>
            </a:br>
            <a:r>
              <a:rPr lang="ru-RU" dirty="0"/>
              <a:t>Пример: лотос , кокос 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14600"/>
            <a:ext cx="2438400" cy="2034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468880"/>
            <a:ext cx="2819400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776" y="4800600"/>
            <a:ext cx="2895600" cy="198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382012"/>
            <a:ext cx="2743200" cy="216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01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k-MK" sz="3600" dirty="0" smtClean="0"/>
              <a:t>А сега треба да го изработите работниот лист на кој ќе треба да поврзете за да биде точно.</a:t>
            </a:r>
          </a:p>
          <a:p>
            <a:pPr marL="0" indent="0" algn="ctr">
              <a:buNone/>
            </a:pPr>
            <a:r>
              <a:rPr lang="mk-MK" sz="3600" dirty="0" smtClean="0"/>
              <a:t>Пријатна работа!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2397963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50</TotalTime>
  <Words>236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Spring</vt:lpstr>
      <vt:lpstr>РАСЕЈУВАЊЕ НА РАСТЕНИЈАТА </vt:lpstr>
      <vt:lpstr>PowerPoint Presentation</vt:lpstr>
      <vt:lpstr>Постојат четири главни начини на расејување на семето во природата и тоа со : </vt:lpstr>
      <vt:lpstr>РАСЕЈУВАЊЕ СО ЖИВОТНИ</vt:lpstr>
      <vt:lpstr>PowerPoint Presentation</vt:lpstr>
      <vt:lpstr>РАСЕЈУВАЊЕ СО ВЕТЕР</vt:lpstr>
      <vt:lpstr>Расејување на семето со прскање (саморасејување)</vt:lpstr>
      <vt:lpstr>РАСЕЈУВАЊЕ СО ВОДА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РАСЕЈУВАЊЕ НА РАСТЕНИЈАТА</dc:title>
  <dc:creator>PC</dc:creator>
  <cp:lastModifiedBy>PC</cp:lastModifiedBy>
  <cp:revision>11</cp:revision>
  <dcterms:created xsi:type="dcterms:W3CDTF">2020-05-23T17:07:59Z</dcterms:created>
  <dcterms:modified xsi:type="dcterms:W3CDTF">2020-10-20T10:22:57Z</dcterms:modified>
</cp:coreProperties>
</file>