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1" r:id="rId4"/>
    <p:sldId id="280" r:id="rId5"/>
    <p:sldId id="272" r:id="rId6"/>
    <p:sldId id="281" r:id="rId7"/>
    <p:sldId id="261" r:id="rId8"/>
    <p:sldId id="269" r:id="rId9"/>
    <p:sldId id="270" r:id="rId10"/>
    <p:sldId id="262" r:id="rId11"/>
    <p:sldId id="263" r:id="rId12"/>
    <p:sldId id="264" r:id="rId13"/>
    <p:sldId id="266" r:id="rId14"/>
    <p:sldId id="267" r:id="rId15"/>
    <p:sldId id="268" r:id="rId16"/>
    <p:sldId id="273" r:id="rId17"/>
    <p:sldId id="277" r:id="rId18"/>
    <p:sldId id="278" r:id="rId19"/>
    <p:sldId id="279" r:id="rId20"/>
    <p:sldId id="276" r:id="rId21"/>
    <p:sldId id="274" r:id="rId22"/>
    <p:sldId id="275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C81F5F-007F-4D5F-BF5D-8E56A020C1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E1817D-1E21-4E07-8711-7256E550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mk-MK" sz="8000" b="1" dirty="0" smtClean="0">
                <a:solidFill>
                  <a:srgbClr val="FFFF00"/>
                </a:solidFill>
              </a:rPr>
              <a:t>МЕСТОПОЛОЖБА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sz="6600" b="1" dirty="0" smtClean="0">
                <a:solidFill>
                  <a:srgbClr val="00B0F0"/>
                </a:solidFill>
              </a:rPr>
              <a:t>ПРЕД,ЗАД,ДО</a:t>
            </a:r>
          </a:p>
          <a:p>
            <a:r>
              <a:rPr lang="mk-MK" sz="6600" b="1" dirty="0" smtClean="0">
                <a:solidFill>
                  <a:srgbClr val="7030A0"/>
                </a:solidFill>
              </a:rPr>
              <a:t>НАД,ПОД,НА</a:t>
            </a:r>
          </a:p>
          <a:p>
            <a:pPr>
              <a:buNone/>
            </a:pPr>
            <a:endParaRPr lang="mk-MK" sz="40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mk-MK" sz="4000" b="1" dirty="0" smtClean="0">
                <a:solidFill>
                  <a:srgbClr val="FFFF00"/>
                </a:solidFill>
              </a:rPr>
              <a:t>ИЗРАБОТИЛ:СТЕФАНКА НИКОЛОВСКА </a:t>
            </a:r>
          </a:p>
          <a:p>
            <a:pPr>
              <a:buNone/>
            </a:pPr>
            <a:r>
              <a:rPr lang="mk-MK" sz="4000" b="1" dirty="0" smtClean="0">
                <a:solidFill>
                  <a:srgbClr val="FFFF00"/>
                </a:solidFill>
              </a:rPr>
              <a:t>ПРВО ОДДЕЛЕНИЕ</a:t>
            </a:r>
          </a:p>
          <a:p>
            <a:pPr>
              <a:buNone/>
            </a:pPr>
            <a:r>
              <a:rPr lang="mk-MK" sz="4000" b="1" dirty="0" smtClean="0">
                <a:solidFill>
                  <a:srgbClr val="FFFF00"/>
                </a:solidFill>
              </a:rPr>
              <a:t>О.О.У.ГОЦЕ ДЕЛЧЕВ ТЕТОВО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jenweaver.pbworks.com/f/1430448861/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xISEBUQEhMVFhUWFRcVFhUXFhUXFRgXFRUXGBUXFRgYHSggGBolHRUXITEiJSkrLi4uGB8zODMtNygtLisBCgoKDg0OGxAQGi0lHyUtLS0tKy0tLS0tLS0tLS0tLS0tLS0tLS0tLS0tLS0tLS0tLS0tLS0tLS0tLS0tLS0tLf/AABEIANcA6gMBEQACEQEDEQH/xAAcAAEAAgMBAQEAAAAAAAAAAAAAAQcEBQYDAgj/xAA+EAABAwIDBQQIBAQGAwAAAAABAAIDBBEGITEFEkFRYRMiMnEHQmKBkaGxwRQjUtEVcrLwM0NTgqLhCGPC/8QAGgEBAAIDAQAAAAAAAAAAAAAAAAMEAQIFBv/EAC8RAAICAgIBAwQBAwMFAAAAAAABAgMEESExEgVBURMiMmGRFCNxQoGhFVJisfD/2gAMAwEAAhEDEQA/ALxQBAEAQBAEAQBAEBBQH5w2FiebZ+JJzUyO3Jah8M+8SRuFx7F2egbdpHJt+aA/R4KAlAEAQGPtCtZBE+eV26yNpe93JrRclAa3CmKabaMJmpXlzWu3HbzS0h1gcwehCA3SAIAgCAIAgCAIAgCAIAgCAIAgCAIAgCAIAgCAICkP/IHBt7bVhboAypsM7ZNjkP8AST/KgOt9C2LPx1AIpHXnp7Rvzzcy35b+eYFj1aUBYSAIAgOB9OG0Ox2LOAbGV0cQ8i8OcPe1rh70BiegLZ3ZbIbKRYzyySe5p7Mf0FAWA+ujEghMjBIRvCPeG+RzDb3IWNm3jLW9cGRdZNSUAQBAEAQBAEAQBAEAQBAEAQBAEAQBAEAQBAeNVTskY6N7Q5j2lrmnQgixBQH55qqKbDW2WTN3nUkpLQ7XehcRvsPtsyI52HMoD9C0dUyWNksbg5j2h7XA3Ba4XBB5WKA90AQFJ/8AkjtA7lJSNzLnPlIzv3QGMy43LnfBAZe1fSBFs+ki2fQ7skkUTY3S6xscG2du/wCo6989PNQWXJcI62J6ZKxqVnC/9lXTbRlfN+IdI8y7292m8d+/MHgqnk297O+qoJeHjwdphL0o1NLaOe9REMu8fzWj2XHxeTviFLC5x7Odk+mV2fdDhly4cxPS1rN6nlDj6zDlI3+Zpz9+itxmpdHCux7KnqaNxdbEBKAIAgCAIAgCAIAgCAIAgCAIAgCAIAgCAIDTYqw5DX0r6WcXa7Nrh4mPHhe3qL+/MICpcM4mqcP1P8L2kC6lJJgnAJDWk+JvNmebdWknVAXZSVbJWNkie17HC7XtIc0g6EEaoDF21tiCkiM08jWMHPUng1o1cegWJSUVyb1UyslqK2z8z+kHE38T2l2zWlscbBGxrjc2aSSTbQknTgo5z+3ZexcZ/wBSod67NYqJ6dEIZCA9qWofG9skbi17TdrmkhwPQhZT1yjWUFNeMui0MJelx7LRV7S9ugmYO8P52jxeYz6FWIX+0ji5PpSfNP8ABbWzNqQ1EYlgkbIw8WkH3HkehVmMkzizrlB6ktGasmgQBAEAQBAEAQBAEAQBAEAQBAEAQBAEAQGoxLh+mroTT1MYew5g6OY79THeq7qg4KLrqmtw1VmKmqWVEDu8YHEndGX+Iwf4b8/E3XiOC1clvRKqLHHz1wctiDGM1c8zVDyXC+6zMMb0Y3h9SoJVycv0dejLoroaitSRq9mR5F51ctLpexY9MqaTsfbMxQHURCGQgCAIDY7F23UUkglp5XRu42Pdd0e3Rw81tGTiQ3UV3LUkW9hP0tQzWirAIZNO0FzC7z4s99x1VmF6fZwsn0ucHuvlfBZUMzXtD2uDmkXBBuCDoQRqp9nJa09M+wsglAEAQBAEAQBAEAQBAEAQBAEAQEXQHxLMGtLnEAAXJJsABqSToFhvQS29IqLHfpVvvU+zz0dUfURA/wBXw5qvZd7RO3iemf67P4KmkkLiXOJJJJJJuSTqSTqVW22zuaSWjTSRCSQhgsBqVcjJwjyebtpWTe1UtL3Z9l8sWRzbw5f9LXULCXzysPhrcTJh2gx2uR66fFRSoa6L1HqlVnEuH/wZah1rs6Saa2iEM8BASg2QhjSCA6DC+MKugd+S+8d7uidnGedh6p6i3vUkLHEq5GFXcuVz8l0YR9JFJW2jcewmP+W891x9h9gHeRseitQtUjz+RgWUvjlHaAqUo/5F0BKAIAgCAIAgCAIAgCAIAgIKA1GI8R09DF2tQ8N/S0ZveeTG6n7LWU1Elpx53S1FFD41x3UbQJZ/hwA92IHXkZD6x6aD5qnO1yPS4mBClb7l8nJqLRfMCrnLj2bNfWPJWa4KK8mcbKyZXy+jV/uzKp4Qxu6PeVDZPyZ0MXGjRDxXZ6LTZY8U+zEqNntdmMj8vgp43tdnMyPTK7OY8P8A4MLcli8viFPuFhy3DKxHx1/wZMG0xo4e8KKdHwXaPV0+LEZvatte9vPL6qP6Mi6/UcdLfkef4yP9QWXRIj/6rQ+2z1ZID4SD5G6jcJR7LdWTVb+D2fS1JyEBKD/J2+EvSXVUdo5CZ4RluuPfaPYf9jf3KaFzj2czJ9Nrs5jwy5cM4vpK5v5Mg37XMTrNkH+3iOouFajYpHBvxLaH9yN/dblclAEAQBAEAQBAEAQBAfJQHCY69JENFvQwWlqNCPUjP/sI4+yM+dlDZco9HRw/T53/AHPhFG7X2tNVSmaeQveeJ0A5NGjR0CqSk5dnoqqIVLxijBWpN2YVZUm/ZszJ16KxXXr7pHIzMuXl9Krls96SmDBbidSo7J+T/Raw8RUR/b7PZRl0IAgBW0U2+CC+2uuO5GsmNyXRsy4vDb/Dkr0eFpnlr27ZecY6RkUjqbV5c53tg2+X3KxLy9iaj+nX5m2iFO4WaIj7m/dRamdOP9NJcaPGq2Qw96PuOGlsh70U31IjniVyW69p/owaWoJJjfk8fNaW16+5E+DmOX9qf5IylAdQhAEB6QzOY4PY4tcMw5pLXA8wRmFlPRrKEZLTWyy8I+lqWK0Va0ysyHatH5o6uGj/AJHzU8L9dnHyfSU/uq7+C3tj7YgqoxLTyNkZzBzB5OGrT0KtKSkuDh21TqeprTNgsmgQBAEAQBAEAQGPWVbImOlke1jGi7nOIDQOZJWG9cmYxcnpLkprHHpTfNvQUJLI9HTaPePYBF2Drr5KtZf/ANp38P0vxflb/BWBN1WOx7EIZ9tGJXVdu43xH5f9qeqv3Zys7Ncf7df5M+qKl3Rc+I/LosW2eXC6N8HDVS85fkzKUJ0iEAQEhB7niYzI8RDTV55N5eZVuC8IbPPXyeVf4LpG6ijDQGtFgNAom2+TpVwUI+KXB5z0cb/EwH6/ELZTaNJ0Vz/KJrZ9gMPgcW/8gpFaUrPTIvmL0Yr9mVEebHE+Rt8it/OLK0sS+H4vZh1JkBD33DgbXItcWy+620pLRWcra5qb7MqLabTqCD8VBLH+Dq1+sc/fEzQQVXlFxOrTfC6O4sLUnCAIYN7g9la6qa2gc9sx4tPdDb6yXyLR1BUtalvgpZkqVH+5yfpWmbMGND3NL90bxAsC63eIF8hdXOTzDcDLWxGEAQBAEBF0BosVYspqCPfmd3iDuRNsZH+Q4DqclpOaiuSxj4075aiig8X4xqNoSXkO7ED3IWnujkXfqd1Pusqc7HI9Li4cKI8d/JzpUZbIWYxbNLbo1LcmY89YxuV8+masxoXucO71aT4rRMFA7xtjsTn3nZ59FK5R1oq1Y+R5fUS5/Z9y9q3N0RI5tIco/pwZbWTmVv7ltEQ1LXZA58jkVDOpx6L+L6hC77Xwz2UR0CEAJsLraC3JEORPwqlL4R6bCZdjpDq9x+A0CsWv2OT6dDUHP3bNoojoBZMhDHXQQyafErh2bRx3vsVNSjk+ptNLbNFC9zRcEC9+V8uCnOR0zJ2XcvJNzlqoL9aOp6SpfUbXRtFTPSEoDZ4f2FNVy9nEMh4nm+6wcyftqVJCtyKeVmRpj3yfoXA2HoKKmDIm95xvJIfE9w4nkOQ4K7GKiuDzF90rZeTOjWxDolAEAQBAQUBXGOvSdHTb0FLaWbQv1jjPu8bugyHHkoLLkuEdPD9OlZ90+ik9oV8s8jpZnue92rnG58ug6DIKo22eirrjWvFLSMZYJAtoR8nogyLo0x8pGJM/eBN7MGp4u8uivQgoo8tkZE735SfB77KoQ8iRzbMHgbz9orSyeuC3g4m/vl17G7UHB2dfATgNtrSMDaGzGyZjuv4EcfNbxm1wynkYkZ/dHiRr6Scm7HZObkR5LS2vXKJ8HKdv2WcSRkKE6Jj7RdaN3w+KlpW5HP8AU21js2Wxrdgy3L7lSWfkQYXNSM5RlwIAsmD4lkDRcmwSMdkVlsK4+Ujma6Z1RJ3fCNP3Vn7YI4rVmXZpI+4NmgZuN+nBQSv3wjp4/pMY/dY9/ozmtAyAsoG99nVhCMFqK0Fg3N/hXDEta/u92Np78nLo3m76cVLXX5HOzc2NK0uy5Nk7LipohFC0NaNebjxLjxKuqKS0eatsdknKT5Om2JKNwtuLg3tfOxtnb4rJpp6NogCAIAUBh7S2hFBG6aZ7WMaLlzjYf9nosNpcm0ISnLxgiksdek2Wq3oKXeigzBdpJIOv6G9NefJVLLvLhHocP02Nf3WcsrxQHVXRCGQhgx62SzQL23jb3cfkrlMdLZ5v1S/zt8V7EUFL2zgSLRN0H6iFvOeiHCxPqvyfR0ACrds76SXBKwZCAhDBz+3O5O144jP3G30ViC3A5GVL6WUpxMlUj0S/R51MW8wt5qSrfkU89RdElJmLsjaPZExv0v8AAq3OHkcDEynU9Po3zKyMi4e34qH6cjsRy6Wt+SIfXRjV4T6cjR5tS5cjDm2y3RgLj0WyrS/Iryz3J+NUdmJJG+U3kNh+kfcrDtUeiSv0+dz8rn/se7GACwFlWlJyZ1q6oVx8YkrBKSgfB1WDcHPqyJJLsgBzPrPt6rP3++liurfLOTnZ6rXjDst+jpWRMbFG0NY0WDRoP75q0lo89KTk9s9lnZquHsrX0g7VJrKdlHI/8RHvtPZX3g55bZlxqe6bjrmq1r3L7Tt4NKhQ3d0/Y7qjh272bN+SDe3W71wN69he+62178slJqRVcsTfTO9UpziCUBzOMsbU+z2d878pHchaRvHq79Lep911HKxRLWNiWXv7VwULirFNTXyb87u6DdkTb7jPIcTbiVTnNyZ6XHxIULS7NGtC0SgIQxs+JpA0ElT1V75ZzPUM1VLwj2Y5p+2lay9hu7x8stOqtSaiuDhUV/WsS3/k6COMNAaBYAWCqt7PSRhGC8Yn2sbMhYMhZMEFDDels5Ta1UHzX4NsPgc1ahH7TzuRcp2uX/3BkjaEdtT5WUX9OdB+stLSifBrS7KNpPU6LdRjApSlflPWiI9mDV5JJ5KKV/wdGn0iOt2P+Cf4Wzmfktf6iRL/ANIp+WfbNnRjmfM/ssO+TN4elUR72zJjjDdAAo3NvsvV0wr/ABWj6WpKEMbJsnYfC2zuMFYHM1qipBbFq1mYdJ58mfMqzXT7s4mb6guY1lqRRhrQ1oAaAAAMgANAArSWkcJtt7Z9LOjC/RwWJcWSTy/gNnAySPO4ZGZ65ERkaAXzfoM/MVp2NvxidjGxI1w+td18Ha+j/AcdA3tZLSVLh3n6tZfVsd/fd2p+S3hDx5KmVlO58fidrZSlMhzhZAVdjv0psi3qehIfJo6bVjOYYPXd1081Xsu1wjsYfpjnqVvXwU3V1L5Xukkc573G7nOJLiepKqt7O9CCivGK0jxWDcIAgBPBSVQ8mUc7K+jDjtmFNTukPeNmjhx96vJa4PLTm5S2/wCT5pqwNqb+r4f7961mtonxLFXYmdNdVWtHo4tSW10SsGdkID4lla0XcQB1WyTfCI7Lo1rcjS1u1HSXjhBtxd/eilSUFtnMndZkvwqXB5U9A1o73eKinc30X8f0yuEf7nLPUUkf6Qo/qy+SwsGj/tR7AWyC1bbLUYqK1HgLBsEAQBAEBITW2aymox2yycEYG8NTVt6siP8AVIPo34q5XVrlnns7Pdn2RZYqn2cl/sh7gASSAALknQAaklG0gotvSK623iCfaM/8P2cCWuydILjeHEk+pGOJ1Pvsa85ux6idqnHhix+pb2WZgnBcOzorNs+Zw/MlIzPst/SwcvipYQUUc7JyZ3y2+vg6cBblUlDJ+fMb+kKprd6BgMMGbXMBu9/D8xwAy9kZeaqWzb6O/h4lVX3T7OGVc7K17EIZCAIAg3o+JRbvcgf3+ynolp6OV6tQ5wUl7GnlqnPyN7W0HyurfB5xRb6R8fh3E5MNuSw5xRNHGtl1FmfTV88QsW3HAEfQhaNQkWYTyaP9LMpu25DpF8z+y1cIfJOs3Il1AGtqHaBrFhuESRV5lv8A4o8jSbxvI4uPyWjv+Cev0tb3ZLbMlrQBYCwUDbfZ1IVxgtJaJWDcIAgCAIAgCA9IYS9wY0EucbAAXJJ0ACzGLZHZZGuO5FrYLwQ2n3Z6gB02rW6tj/d/0VyupLs83mZ8reInaqY5p51VQyNjpJHBrWi5cTYAI2l2bwrlN6RXNVXVW2p/wlICynB77yCBYHxyHlyZ/YrOUrHpdHajCvDh5z5k/YtrCWFoNnw9nCLuNjJIfG8jieQ5AZBTxgonJvvnbLcjehbEJKAICgtjUwj2lXQEDKRxAI4CUkf1D4KCtfe0zr5MpSxoSRi4iwle8tOLHUx8D/Jy8lidO+UZwvUnHUJ9HFuaQSCCCMiDkQeoVVprg78JRktpnysGwQBAShhra0z5DQNAs+TNVXFdI+lg3IQBDC4JQyQgCAIAgCAIAgCAyKGjkmkbFG0ue7IAf3p1W0YORDdfGqO2XBg/CDKNokfZ85GbtWs6M+54+Su116R5jKy5XS0+jqFL2Uv2zE2ntCOniM0rg1g48SeAaOJPJaycYrbJaqZWy8a1yV7BFWbeqNxgMVLGRcm+6Op4Pk5DQfM1tytf6Oy/p4UPmZc2Hthw0UDYIG7rRqct57rZueeLirMY6Wji2Wysk5SNosmgQBAEBSGI4uwxFKOEzQ4f7owf6mOUHVh1VueEtezNyrByv2jS7fw5HUjeHck4OAyPRw4+ainUpF3FzJUv9Fd7QoJIH9nI2x+RHMHiFTlBxPSY+RC6O4mMtCfYQyEAQBAEAQBAEAQBAEAQBAEBnbH2VLVSiGFt3HU8Gji5x4Bbwh5FXIyY1L9ly4XwzFRR2b3pHeOQjM9Byb0V6EFE8xkZMrXz0b1bsrL9mt27tqKkiMsp6NaPE93Jo++gWkp+K5LGPjyvl4x6OI2Jseq27P20xMVJGbC2nVkd/E7m7h8lXSc3z0dW26vDh41/kXVsnZkVNE2CBgYxoyaPmTzJ4k6qylrg4spOT8mZdlk1JQBAEAQFSembZ0kc9NtFjCWxjdkIF93ddvN3uQO84X0+ShtXujp+n2JxlXJ9ilqWSMEjHBzTmCP71UsWmihZW65aaPZbGmjE2ls6OdnZyNuOB4g82ngVrKKlwSVWyqe4srrbuH5KY38UZOTwPgHciqdlTXR6LDz4WrT4Zp1CdEIZCAIAgCAIAgCAIAgCAlAbbDmH5ayTs4xZo8chHdaOvM9FLXW5MoZebGpePuXPsLYsVJF2UQ6ucfE483H7cFcjFRR5q26Vr2zZLYiWkaXE2I4qKPef3nm+5GPE48zyaOJ+q0ss8S1jYkr5fo5bCmE6ja8342tJbBfujMF4B8MY9WP2tT81DGtze5HQvyoY8PpU/wAl00lKyJjY42hrGjda0CwAGgCsrS6OK25Pcj2QEoAgCAIAgPOaJr2ljgC0ixBAIIOoIOoQJtPaKuxNgSakc6q2ZdzDd0lIbkdTD+2vLkonFx5RfrvhavC3+TW7H2xHUN7t2vGTo3ZOafLkt4y8iC7GlW/lfJsluVz4kjDgWuAIORBFwfNY0jaO09xOJxFhItvLTglupj4j+XmOir2U+6Oziep6fhM5EhVdNdncUotbiyFg2CAIAgCAIAgCAICUMHRYSwpLWvvmyEGzpP8A5ZfV30U9VTfZzMzPVfEey4tmbOip4xFE0NaPiTxLjxPVXIxSPPTslOW5GWskTe+jmcYYtjom7jbPncO6zg0fqktoOmp+ahst1wjoYmE7vufETWYIwJLWyfxDaVy11nMjdkZLab4I7sfJuV/LXSFbb3IsZObGuP0qf5LjjjDQGtAAAsAMgANABwCsHIbbPtAEAQBAEAQBAEBBCGGcPjXALKp34qmd2FUMw8ZNk6SW42yv8brSUd8rsuU5LivCXK+Dh6LbL2SmkrWdjUNyz8L+RBGWfwPNaxs50yW7ETj9Sp7RvFNwc/fyEMnO4hwwye8kdmS/8XefI9VDZUmXsTOlS9Por+rpnxvLHtLXDUFU5QcT0lN8LY7TPFakwQBAEAQBAEBIQw3wdbgzBj6siaW7YB8ZOYbyHN3wVmurfJxs31BRXjEt2mp2RsEbGhrWiwaNAArWtHBlJy5keqGutdHH4zxm2mvBDZ85yPER30vzd7PxUNlvsjp4mF5/3LOIo9PR96PHOcK/aILnuO+yJ+eZzD5eZ5N4ceSxXX7s2zM1NfTq4SLYAU5yyUAQBAEAQBAEAQBAEBFkBpcT4Xp6+Lsp23IvuPGT2Hm0/Y5FayipLTJabp0vcSp9oQ1eyZBFVAy0xNo6hoJsOAdyPsnPkSotuHZf+nVlLyhxL4NzTzte0PY4OadCDcKeLT5RzpwcJfd2eqyabfZgbW2TFUM3ZBmPC4eJvlzHRaSgmTU3SrltFc7a2JLTOs4XafC8eE/seip2VOJ6TFzo3Jb7Naoi+QgCAIAgCJbNZSUVtnf4JwP2u7UVTSGasjORfyLuTenHy1t11fJws3Pb3GBaDWgAAAADIAaAcgrHXRxf2Ss/5HfZwWMcaEO/CUV3Sk7rnsG8QT6kYGr9R089K1lm3pHWxcFJfVu4XwdF6OvRyKa1XWAPqD3msObYic7n9UnXh81tXVrlkOXnSs+2PCLHAUxzyUAQBAEAQBAEAQBAEAQBAEBj11HHNG6KVjXscLOa4XBHULGt9mYycXuL0yosSYMqNmudU0O9LTayQG5cwcSLeIdRmON9VE4uPMTp1313rwt79mRsfbEVSzejOY8TD4h+46reE1LsqX406nz18mxUhXPKoga9pY9oc06g6Jpe5mMnF7TODxDhZ0V5Ibuj4jVzfhqOqq2U+6O5h+o/6ZnMlVWtHZjJSW0QhsEBLG3NgL9Ov3WUtmk5qC2yzcFYFDN2oqm3dqyI5gaEOf7XTh8lbrqSW2edzM+U24rosFTnL5YJtmdE3rkylt8FcYpxdJUyfgaAOcXHcL2X3nm9i2Pk3m76DNVp2Ob0js4uJCiP1bf4O69Hfo/joWieaz6kjXItivq2PLXOxd8Osldfj2UsvMlc9LhHdBSlIlAEAQBAEAQBAEAQBAEAQBAEAQHy5AV3jT0cCRxq6AiGoF3FgyZIdT0a4njoePNRTr3yi/j5jX2W8xOQ2Tt89oaWqb2VQ07pDsgT9j8jwSNi6l2bX4fH1KntG/UxzuggOXxFhVsl5IAGv1LNGu8v0n5KGynZ0cTOnVxLo4SeFzHFrgWkZEHUKnKLR6Oq6Fi+1k08DnuDGAuc42DRmSeQRRbF1qqj5NltYLwW2mAnnAdPqBq2Py5u68OHNXK6/FHmczMlc9Lo7BSlE+J5msaXvIa1ouSTYAdVh8dmYxcn4w7Kz27iCo2nN+BoWuLHZHgZBxc8nwRjr7+Srym5vUTt049eLDzu/ItHAuCYdnxg5PncPzJSM/5WD1W/M8eksIKJzcnKldLno6xSFUIAgCAIAgCAIAgCAIAgCAIAgCAIAgIsgOZxngun2hHaQbkrR3JmjvDo4es3ofktJQUixj5M6HtdFVSzVWzJRTVzS6M5Rzi5BHMO9YdDmFGpuL0zoTqryY+VXD+Do4JmvaHscHNIuCDcFTxaZypQlB6ktH2ss0NZtvYcdS3vZPHheNegPMLScFIsUZMqujb4PwrFRsD8nzOHefbIAjwsvoOupWIQUTN+VO3tnSqQrc+xj11ZHDG6WVwaxouSfoOZ6LWUlFcm9VcrJeMeys66tq9tVIpaVpbCDfO4aAP8yYjyyb91WblYzt1wrwoeU/yLgwfhSDZ8PZxC7znJKfE8/YcgrEIqKOPffK2W5HQWWxCSgCAIAgCAIAgCAIAgCAIAgCAIAgCAIAgIQGHtbZcVTE6GdjXsdqCPgQeBHMLDSZvCcoS8ovRTWIcK1eyHmemJmpCbuacyzP1wNMrd8e8KBxlDlHVhdVlR8bOJfJmbH2xFUs3ozmPEw+JvnzHVSwmpcFDIxp0y5XBsCpCudJS/4bf5R9ENTG2xtWKliM0rrAaD1nHg1o4laSmktk9NE7ZJRK4poKzbtVut7kDDmc+zjbz9uUj+wFXSlY+ejsydWDDUeZP3Lrw3h6ChgEEDbDVzjbfe63ieeJ+isRiorg4tt07ZeUmbYLYiJQBAEAQBAEAQBAEAQBAEAQBAEAQBAEAQBAEAQHy5oIsdDkUBVmNfRs5rzWbM7kgu50IyBvqYr5Dj3TkemihnX7xOnj5ycfp3cr5Od2HiUSO7CoHZTA7pBFgTysfC7oVmFvtIxk4Ov7lb3E63amIIaOmbJIbuLbMjHieRy5DmeC2lOMFsrY+JO+WktI4rYmxKvblT20pLKdhsX27rR/pxA+JxtmfjwCgjF2PbOrZdVhw8K+y8Nj7KhpYWwQMDGN0A4niXE5kniSrKWjhznKcvKTM4LJqSgCAIAgCAIAgCAIAgCAIAgCAIAgCAIAgCAIAgCAIAgOPxxgKDaDS8fl1AHdlA15NkHrDrqPktJQUi1jZcqXr2K7w16N6mpqntrXERwOEbrSbzn2ALWsPqtsQbnPPS+kManvk6V/qEYw1Wuy7KGjjhjbFEwMY0Wa1osAFZ6OI5OT2zIQw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xISEBUQEhMVFhUWFRcVFhUXFhUXFRgXFRUXGBUXFRgYHSggGBolHRUXITEiJSkrLi4uGB8zODMtNygtLisBCgoKDg0OGxAQGi0lHyUtLS0tKy0tLS0tLS0tLS0tLS0tLS0tLS0tLS0tLS0tLS0tLS0tLS0tLS0tLS0tLS0tLf/AABEIANcA6gMBEQACEQEDEQH/xAAcAAEAAgMBAQEAAAAAAAAAAAAAAQcEBQYDAgj/xAA+EAABAwIDBQQIBAQGAwAAAAABAAIDBBEGITEFEkFRYRMiMnEHQmKBkaGxwRQjUtEVcrLwM0NTgqLhCGPC/8QAGgEBAAIDAQAAAAAAAAAAAAAAAAMEAQIFBv/EAC8RAAICAgIBAwQBAwMFAAAAAAABAgMEESExEgVBURMiMmGRFCNxQoGhFVJisfD/2gAMAwEAAhEDEQA/ALxQBAEAQBAEAQBAEBBQH5w2FiebZ+JJzUyO3Jah8M+8SRuFx7F2egbdpHJt+aA/R4KAlAEAQGPtCtZBE+eV26yNpe93JrRclAa3CmKabaMJmpXlzWu3HbzS0h1gcwehCA3SAIAgCAIAgCAIAgCAIAgCAIAgCAIAgCAIAgCAICkP/IHBt7bVhboAypsM7ZNjkP8AST/KgOt9C2LPx1AIpHXnp7Rvzzcy35b+eYFj1aUBYSAIAgOB9OG0Ox2LOAbGV0cQ8i8OcPe1rh70BiegLZ3ZbIbKRYzyySe5p7Mf0FAWA+ujEghMjBIRvCPeG+RzDb3IWNm3jLW9cGRdZNSUAQBAEAQBAEAQBAEAQBAEAQBAEAQBAEAQBAeNVTskY6N7Q5j2lrmnQgixBQH55qqKbDW2WTN3nUkpLQ7XehcRvsPtsyI52HMoD9C0dUyWNksbg5j2h7XA3Ba4XBB5WKA90AQFJ/8AkjtA7lJSNzLnPlIzv3QGMy43LnfBAZe1fSBFs+ki2fQ7skkUTY3S6xscG2du/wCo6989PNQWXJcI62J6ZKxqVnC/9lXTbRlfN+IdI8y7292m8d+/MHgqnk297O+qoJeHjwdphL0o1NLaOe9REMu8fzWj2XHxeTviFLC5x7Odk+mV2fdDhly4cxPS1rN6nlDj6zDlI3+Zpz9+itxmpdHCux7KnqaNxdbEBKAIAgCAIAgCAIAgCAIAgCAIAgCAIAgCAIDTYqw5DX0r6WcXa7Nrh4mPHhe3qL+/MICpcM4mqcP1P8L2kC6lJJgnAJDWk+JvNmebdWknVAXZSVbJWNkie17HC7XtIc0g6EEaoDF21tiCkiM08jWMHPUng1o1cegWJSUVyb1UyslqK2z8z+kHE38T2l2zWlscbBGxrjc2aSSTbQknTgo5z+3ZexcZ/wBSod67NYqJ6dEIZCA9qWofG9skbi17TdrmkhwPQhZT1yjWUFNeMui0MJelx7LRV7S9ugmYO8P52jxeYz6FWIX+0ji5PpSfNP8ABbWzNqQ1EYlgkbIw8WkH3HkehVmMkzizrlB6ktGasmgQBAEAQBAEAQBAEAQBAEAQBAEAQBAEAQGoxLh+mroTT1MYew5g6OY79THeq7qg4KLrqmtw1VmKmqWVEDu8YHEndGX+Iwf4b8/E3XiOC1clvRKqLHHz1wctiDGM1c8zVDyXC+6zMMb0Y3h9SoJVycv0dejLoroaitSRq9mR5F51ctLpexY9MqaTsfbMxQHURCGQgCAIDY7F23UUkglp5XRu42Pdd0e3Rw81tGTiQ3UV3LUkW9hP0tQzWirAIZNO0FzC7z4s99x1VmF6fZwsn0ucHuvlfBZUMzXtD2uDmkXBBuCDoQRqp9nJa09M+wsglAEAQBAEAQBAEAQBAEAQBAEAQEXQHxLMGtLnEAAXJJsABqSToFhvQS29IqLHfpVvvU+zz0dUfURA/wBXw5qvZd7RO3iemf67P4KmkkLiXOJJJJJJuSTqSTqVW22zuaSWjTSRCSQhgsBqVcjJwjyebtpWTe1UtL3Z9l8sWRzbw5f9LXULCXzysPhrcTJh2gx2uR66fFRSoa6L1HqlVnEuH/wZah1rs6Saa2iEM8BASg2QhjSCA6DC+MKugd+S+8d7uidnGedh6p6i3vUkLHEq5GFXcuVz8l0YR9JFJW2jcewmP+W891x9h9gHeRseitQtUjz+RgWUvjlHaAqUo/5F0BKAIAgCAIAgCAIAgCAIAgIKA1GI8R09DF2tQ8N/S0ZveeTG6n7LWU1Elpx53S1FFD41x3UbQJZ/hwA92IHXkZD6x6aD5qnO1yPS4mBClb7l8nJqLRfMCrnLj2bNfWPJWa4KK8mcbKyZXy+jV/uzKp4Qxu6PeVDZPyZ0MXGjRDxXZ6LTZY8U+zEqNntdmMj8vgp43tdnMyPTK7OY8P8A4MLcli8viFPuFhy3DKxHx1/wZMG0xo4e8KKdHwXaPV0+LEZvatte9vPL6qP6Mi6/UcdLfkef4yP9QWXRIj/6rQ+2z1ZID4SD5G6jcJR7LdWTVb+D2fS1JyEBKD/J2+EvSXVUdo5CZ4RluuPfaPYf9jf3KaFzj2czJ9Nrs5jwy5cM4vpK5v5Mg37XMTrNkH+3iOouFajYpHBvxLaH9yN/dblclAEAQBAEAQBAEAQBAfJQHCY69JENFvQwWlqNCPUjP/sI4+yM+dlDZco9HRw/T53/AHPhFG7X2tNVSmaeQveeJ0A5NGjR0CqSk5dnoqqIVLxijBWpN2YVZUm/ZszJ16KxXXr7pHIzMuXl9Krls96SmDBbidSo7J+T/Raw8RUR/b7PZRl0IAgBW0U2+CC+2uuO5GsmNyXRsy4vDb/Dkr0eFpnlr27ZecY6RkUjqbV5c53tg2+X3KxLy9iaj+nX5m2iFO4WaIj7m/dRamdOP9NJcaPGq2Qw96PuOGlsh70U31IjniVyW69p/owaWoJJjfk8fNaW16+5E+DmOX9qf5IylAdQhAEB6QzOY4PY4tcMw5pLXA8wRmFlPRrKEZLTWyy8I+lqWK0Va0ysyHatH5o6uGj/AJHzU8L9dnHyfSU/uq7+C3tj7YgqoxLTyNkZzBzB5OGrT0KtKSkuDh21TqeprTNgsmgQBAEAQBAEAQGPWVbImOlke1jGi7nOIDQOZJWG9cmYxcnpLkprHHpTfNvQUJLI9HTaPePYBF2Drr5KtZf/ANp38P0vxflb/BWBN1WOx7EIZ9tGJXVdu43xH5f9qeqv3Zys7Ncf7df5M+qKl3Rc+I/LosW2eXC6N8HDVS85fkzKUJ0iEAQEhB7niYzI8RDTV55N5eZVuC8IbPPXyeVf4LpG6ijDQGtFgNAom2+TpVwUI+KXB5z0cb/EwH6/ELZTaNJ0Vz/KJrZ9gMPgcW/8gpFaUrPTIvmL0Yr9mVEebHE+Rt8it/OLK0sS+H4vZh1JkBD33DgbXItcWy+620pLRWcra5qb7MqLabTqCD8VBLH+Dq1+sc/fEzQQVXlFxOrTfC6O4sLUnCAIYN7g9la6qa2gc9sx4tPdDb6yXyLR1BUtalvgpZkqVH+5yfpWmbMGND3NL90bxAsC63eIF8hdXOTzDcDLWxGEAQBAEBF0BosVYspqCPfmd3iDuRNsZH+Q4DqclpOaiuSxj4075aiig8X4xqNoSXkO7ED3IWnujkXfqd1Pusqc7HI9Li4cKI8d/JzpUZbIWYxbNLbo1LcmY89YxuV8+masxoXucO71aT4rRMFA7xtjsTn3nZ59FK5R1oq1Y+R5fUS5/Z9y9q3N0RI5tIco/pwZbWTmVv7ltEQ1LXZA58jkVDOpx6L+L6hC77Xwz2UR0CEAJsLraC3JEORPwqlL4R6bCZdjpDq9x+A0CsWv2OT6dDUHP3bNoojoBZMhDHXQQyafErh2bRx3vsVNSjk+ptNLbNFC9zRcEC9+V8uCnOR0zJ2XcvJNzlqoL9aOp6SpfUbXRtFTPSEoDZ4f2FNVy9nEMh4nm+6wcyftqVJCtyKeVmRpj3yfoXA2HoKKmDIm95xvJIfE9w4nkOQ4K7GKiuDzF90rZeTOjWxDolAEAQBAQUBXGOvSdHTb0FLaWbQv1jjPu8bugyHHkoLLkuEdPD9OlZ90+ik9oV8s8jpZnue92rnG58ug6DIKo22eirrjWvFLSMZYJAtoR8nogyLo0x8pGJM/eBN7MGp4u8uivQgoo8tkZE735SfB77KoQ8iRzbMHgbz9orSyeuC3g4m/vl17G7UHB2dfATgNtrSMDaGzGyZjuv4EcfNbxm1wynkYkZ/dHiRr6Scm7HZObkR5LS2vXKJ8HKdv2WcSRkKE6Jj7RdaN3w+KlpW5HP8AU21js2Wxrdgy3L7lSWfkQYXNSM5RlwIAsmD4lkDRcmwSMdkVlsK4+Ujma6Z1RJ3fCNP3Vn7YI4rVmXZpI+4NmgZuN+nBQSv3wjp4/pMY/dY9/ozmtAyAsoG99nVhCMFqK0Fg3N/hXDEta/u92Np78nLo3m76cVLXX5HOzc2NK0uy5Nk7LipohFC0NaNebjxLjxKuqKS0eatsdknKT5Om2JKNwtuLg3tfOxtnb4rJpp6NogCAIAUBh7S2hFBG6aZ7WMaLlzjYf9nosNpcm0ISnLxgiksdek2Wq3oKXeigzBdpJIOv6G9NefJVLLvLhHocP02Nf3WcsrxQHVXRCGQhgx62SzQL23jb3cfkrlMdLZ5v1S/zt8V7EUFL2zgSLRN0H6iFvOeiHCxPqvyfR0ACrds76SXBKwZCAhDBz+3O5O144jP3G30ViC3A5GVL6WUpxMlUj0S/R51MW8wt5qSrfkU89RdElJmLsjaPZExv0v8AAq3OHkcDEynU9Po3zKyMi4e34qH6cjsRy6Wt+SIfXRjV4T6cjR5tS5cjDm2y3RgLj0WyrS/Iryz3J+NUdmJJG+U3kNh+kfcrDtUeiSv0+dz8rn/se7GACwFlWlJyZ1q6oVx8YkrBKSgfB1WDcHPqyJJLsgBzPrPt6rP3++liurfLOTnZ6rXjDst+jpWRMbFG0NY0WDRoP75q0lo89KTk9s9lnZquHsrX0g7VJrKdlHI/8RHvtPZX3g55bZlxqe6bjrmq1r3L7Tt4NKhQ3d0/Y7qjh272bN+SDe3W71wN69he+62178slJqRVcsTfTO9UpziCUBzOMsbU+z2d878pHchaRvHq79Lep911HKxRLWNiWXv7VwULirFNTXyb87u6DdkTb7jPIcTbiVTnNyZ6XHxIULS7NGtC0SgIQxs+JpA0ElT1V75ZzPUM1VLwj2Y5p+2lay9hu7x8stOqtSaiuDhUV/WsS3/k6COMNAaBYAWCqt7PSRhGC8Yn2sbMhYMhZMEFDDels5Ta1UHzX4NsPgc1ahH7TzuRcp2uX/3BkjaEdtT5WUX9OdB+stLSifBrS7KNpPU6LdRjApSlflPWiI9mDV5JJ5KKV/wdGn0iOt2P+Cf4Wzmfktf6iRL/ANIp+WfbNnRjmfM/ssO+TN4elUR72zJjjDdAAo3NvsvV0wr/ABWj6WpKEMbJsnYfC2zuMFYHM1qipBbFq1mYdJ58mfMqzXT7s4mb6guY1lqRRhrQ1oAaAAAMgANAArSWkcJtt7Z9LOjC/RwWJcWSTy/gNnAySPO4ZGZ65ERkaAXzfoM/MVp2NvxidjGxI1w+td18Ha+j/AcdA3tZLSVLh3n6tZfVsd/fd2p+S3hDx5KmVlO58fidrZSlMhzhZAVdjv0psi3qehIfJo6bVjOYYPXd1081Xsu1wjsYfpjnqVvXwU3V1L5Xukkc573G7nOJLiepKqt7O9CCivGK0jxWDcIAgBPBSVQ8mUc7K+jDjtmFNTukPeNmjhx96vJa4PLTm5S2/wCT5pqwNqb+r4f7961mtonxLFXYmdNdVWtHo4tSW10SsGdkID4lla0XcQB1WyTfCI7Lo1rcjS1u1HSXjhBtxd/eilSUFtnMndZkvwqXB5U9A1o73eKinc30X8f0yuEf7nLPUUkf6Qo/qy+SwsGj/tR7AWyC1bbLUYqK1HgLBsEAQBAEBITW2aymox2yycEYG8NTVt6siP8AVIPo34q5XVrlnns7Pdn2RZYqn2cl/sh7gASSAALknQAaklG0gotvSK623iCfaM/8P2cCWuydILjeHEk+pGOJ1Pvsa85ux6idqnHhix+pb2WZgnBcOzorNs+Zw/MlIzPst/SwcvipYQUUc7JyZ3y2+vg6cBblUlDJ+fMb+kKprd6BgMMGbXMBu9/D8xwAy9kZeaqWzb6O/h4lVX3T7OGVc7K17EIZCAIAg3o+JRbvcgf3+ynolp6OV6tQ5wUl7GnlqnPyN7W0HyurfB5xRb6R8fh3E5MNuSw5xRNHGtl1FmfTV88QsW3HAEfQhaNQkWYTyaP9LMpu25DpF8z+y1cIfJOs3Il1AGtqHaBrFhuESRV5lv8A4o8jSbxvI4uPyWjv+Cev0tb3ZLbMlrQBYCwUDbfZ1IVxgtJaJWDcIAgCAIAgCA9IYS9wY0EucbAAXJJ0ACzGLZHZZGuO5FrYLwQ2n3Z6gB02rW6tj/d/0VyupLs83mZ8reInaqY5p51VQyNjpJHBrWi5cTYAI2l2bwrlN6RXNVXVW2p/wlICynB77yCBYHxyHlyZ/YrOUrHpdHajCvDh5z5k/YtrCWFoNnw9nCLuNjJIfG8jieQ5AZBTxgonJvvnbLcjehbEJKAICgtjUwj2lXQEDKRxAI4CUkf1D4KCtfe0zr5MpSxoSRi4iwle8tOLHUx8D/Jy8lidO+UZwvUnHUJ9HFuaQSCCCMiDkQeoVVprg78JRktpnysGwQBAShhra0z5DQNAs+TNVXFdI+lg3IQBDC4JQyQgCAIAgCAIAgCAyKGjkmkbFG0ue7IAf3p1W0YORDdfGqO2XBg/CDKNokfZ85GbtWs6M+54+Su116R5jKy5XS0+jqFL2Uv2zE2ntCOniM0rg1g48SeAaOJPJaycYrbJaqZWy8a1yV7BFWbeqNxgMVLGRcm+6Op4Pk5DQfM1tytf6Oy/p4UPmZc2Hthw0UDYIG7rRqct57rZueeLirMY6Wji2Wysk5SNosmgQBAEBSGI4uwxFKOEzQ4f7owf6mOUHVh1VueEtezNyrByv2jS7fw5HUjeHck4OAyPRw4+ainUpF3FzJUv9Fd7QoJIH9nI2x+RHMHiFTlBxPSY+RC6O4mMtCfYQyEAQBAEAQBAEAQBAEAQBAEBnbH2VLVSiGFt3HU8Gji5x4Bbwh5FXIyY1L9ly4XwzFRR2b3pHeOQjM9Byb0V6EFE8xkZMrXz0b1bsrL9mt27tqKkiMsp6NaPE93Jo++gWkp+K5LGPjyvl4x6OI2Jseq27P20xMVJGbC2nVkd/E7m7h8lXSc3z0dW26vDh41/kXVsnZkVNE2CBgYxoyaPmTzJ4k6qylrg4spOT8mZdlk1JQBAEAQFSembZ0kc9NtFjCWxjdkIF93ddvN3uQO84X0+ShtXujp+n2JxlXJ9ilqWSMEjHBzTmCP71UsWmihZW65aaPZbGmjE2ls6OdnZyNuOB4g82ngVrKKlwSVWyqe4srrbuH5KY38UZOTwPgHciqdlTXR6LDz4WrT4Zp1CdEIZCAIAgCAIAgCAIAgCAlAbbDmH5ayTs4xZo8chHdaOvM9FLXW5MoZebGpePuXPsLYsVJF2UQ6ucfE483H7cFcjFRR5q26Vr2zZLYiWkaXE2I4qKPef3nm+5GPE48zyaOJ+q0ss8S1jYkr5fo5bCmE6ja8342tJbBfujMF4B8MY9WP2tT81DGtze5HQvyoY8PpU/wAl00lKyJjY42hrGjda0CwAGgCsrS6OK25Pcj2QEoAgCAIAgPOaJr2ljgC0ixBAIIOoIOoQJtPaKuxNgSakc6q2ZdzDd0lIbkdTD+2vLkonFx5RfrvhavC3+TW7H2xHUN7t2vGTo3ZOafLkt4y8iC7GlW/lfJsluVz4kjDgWuAIORBFwfNY0jaO09xOJxFhItvLTglupj4j+XmOir2U+6Oziep6fhM5EhVdNdncUotbiyFg2CAIAgCAIAgCAICUMHRYSwpLWvvmyEGzpP8A5ZfV30U9VTfZzMzPVfEey4tmbOip4xFE0NaPiTxLjxPVXIxSPPTslOW5GWskTe+jmcYYtjom7jbPncO6zg0fqktoOmp+ahst1wjoYmE7vufETWYIwJLWyfxDaVy11nMjdkZLab4I7sfJuV/LXSFbb3IsZObGuP0qf5LjjjDQGtAAAsAMgANABwCsHIbbPtAEAQBAEAQBAEBBCGGcPjXALKp34qmd2FUMw8ZNk6SW42yv8brSUd8rsuU5LivCXK+Dh6LbL2SmkrWdjUNyz8L+RBGWfwPNaxs50yW7ETj9Sp7RvFNwc/fyEMnO4hwwye8kdmS/8XefI9VDZUmXsTOlS9Por+rpnxvLHtLXDUFU5QcT0lN8LY7TPFakwQBAEAQBAEBIQw3wdbgzBj6siaW7YB8ZOYbyHN3wVmurfJxs31BRXjEt2mp2RsEbGhrWiwaNAArWtHBlJy5keqGutdHH4zxm2mvBDZ85yPER30vzd7PxUNlvsjp4mF5/3LOIo9PR96PHOcK/aILnuO+yJ+eZzD5eZ5N4ceSxXX7s2zM1NfTq4SLYAU5yyUAQBAEAQBAEAQBAEBFkBpcT4Xp6+Lsp23IvuPGT2Hm0/Y5FayipLTJabp0vcSp9oQ1eyZBFVAy0xNo6hoJsOAdyPsnPkSotuHZf+nVlLyhxL4NzTzte0PY4OadCDcKeLT5RzpwcJfd2eqyabfZgbW2TFUM3ZBmPC4eJvlzHRaSgmTU3SrltFc7a2JLTOs4XafC8eE/seip2VOJ6TFzo3Jb7Naoi+QgCAIAgCJbNZSUVtnf4JwP2u7UVTSGasjORfyLuTenHy1t11fJws3Pb3GBaDWgAAAADIAaAcgrHXRxf2Ss/5HfZwWMcaEO/CUV3Sk7rnsG8QT6kYGr9R089K1lm3pHWxcFJfVu4XwdF6OvRyKa1XWAPqD3msObYic7n9UnXh81tXVrlkOXnSs+2PCLHAUxzyUAQBAEAQBAEAQBAEAQBAEBj11HHNG6KVjXscLOa4XBHULGt9mYycXuL0yosSYMqNmudU0O9LTayQG5cwcSLeIdRmON9VE4uPMTp1313rwt79mRsfbEVSzejOY8TD4h+46reE1LsqX406nz18mxUhXPKoga9pY9oc06g6Jpe5mMnF7TODxDhZ0V5Ibuj4jVzfhqOqq2U+6O5h+o/6ZnMlVWtHZjJSW0QhsEBLG3NgL9Ov3WUtmk5qC2yzcFYFDN2oqm3dqyI5gaEOf7XTh8lbrqSW2edzM+U24rosFTnL5YJtmdE3rkylt8FcYpxdJUyfgaAOcXHcL2X3nm9i2Pk3m76DNVp2Ob0js4uJCiP1bf4O69Hfo/joWieaz6kjXItivq2PLXOxd8Osldfj2UsvMlc9LhHdBSlIlAEAQBAEAQBAEAQBAEAQBAEAQHy5AV3jT0cCRxq6AiGoF3FgyZIdT0a4njoePNRTr3yi/j5jX2W8xOQ2Tt89oaWqb2VQ07pDsgT9j8jwSNi6l2bX4fH1KntG/UxzuggOXxFhVsl5IAGv1LNGu8v0n5KGynZ0cTOnVxLo4SeFzHFrgWkZEHUKnKLR6Oq6Fi+1k08DnuDGAuc42DRmSeQRRbF1qqj5NltYLwW2mAnnAdPqBq2Py5u68OHNXK6/FHmczMlc9Lo7BSlE+J5msaXvIa1ouSTYAdVh8dmYxcn4w7Kz27iCo2nN+BoWuLHZHgZBxc8nwRjr7+Srym5vUTt049eLDzu/ItHAuCYdnxg5PncPzJSM/5WD1W/M8eksIKJzcnKldLno6xSFUIAgCAIAgCAIAgCAIAgCAIAgCAIAgIsgOZxngun2hHaQbkrR3JmjvDo4es3ofktJQUixj5M6HtdFVSzVWzJRTVzS6M5Rzi5BHMO9YdDmFGpuL0zoTqryY+VXD+Do4JmvaHscHNIuCDcFTxaZypQlB6ktH2ss0NZtvYcdS3vZPHheNegPMLScFIsUZMqujb4PwrFRsD8nzOHefbIAjwsvoOupWIQUTN+VO3tnSqQrc+xj11ZHDG6WVwaxouSfoOZ6LWUlFcm9VcrJeMeys66tq9tVIpaVpbCDfO4aAP8yYjyyb91WblYzt1wrwoeU/yLgwfhSDZ8PZxC7znJKfE8/YcgrEIqKOPffK2W5HQWWxCSgCAIAgCAIAgCAIAgCAIAgCAIAgCAIAgIQGHtbZcVTE6GdjXsdqCPgQeBHMLDSZvCcoS8ovRTWIcK1eyHmemJmpCbuacyzP1wNMrd8e8KBxlDlHVhdVlR8bOJfJmbH2xFUs3ozmPEw+JvnzHVSwmpcFDIxp0y5XBsCpCudJS/4bf5R9ENTG2xtWKliM0rrAaD1nHg1o4laSmktk9NE7ZJRK4poKzbtVut7kDDmc+zjbz9uUj+wFXSlY+ejsydWDDUeZP3Lrw3h6ChgEEDbDVzjbfe63ieeJ+isRiorg4tt07ZeUmbYLYiJQBAEAQBAEAQBAEAQBAEAQBAEAQBAEAQBAEAQHy5oIsdDkUBVmNfRs5rzWbM7kgu50IyBvqYr5Dj3TkemihnX7xOnj5ycfp3cr5Od2HiUSO7CoHZTA7pBFgTysfC7oVmFvtIxk4Ov7lb3E63amIIaOmbJIbuLbMjHieRy5DmeC2lOMFsrY+JO+WktI4rYmxKvblT20pLKdhsX27rR/pxA+JxtmfjwCgjF2PbOrZdVhw8K+y8Nj7KhpYWwQMDGN0A4niXE5kniSrKWjhznKcvKTM4LJqSgCAIAgCAIAgCAIAgCAIAgCAIAgCAIAgCAIAgCAIAgOPxxgKDaDS8fl1AHdlA15NkHrDrqPktJQUi1jZcqXr2K7w16N6mpqntrXERwOEbrSbzn2ALWsPqtsQbnPPS+kManvk6V/qEYw1Wuy7KGjjhjbFEwMY0Wa1osAFZ6OI5OT2zIQw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ISEBUQEhMVFhUWFRcVFhUXFhUXFRgXFRUXGBUXFRgYHSggGBolHRUXITEiJSkrLi4uGB8zODMtNygtLisBCgoKDg0OGxAQGi0lHyUtLS0tKy0tLS0tLS0tLS0tLS0tLS0tLS0tLS0tLS0tLS0tLS0tLS0tLS0tLS0tLS0tLf/AABEIANcA6gMBEQACEQEDEQH/xAAcAAEAAgMBAQEAAAAAAAAAAAAAAQcEBQYDAgj/xAA+EAABAwIDBQQIBAQGAwAAAAABAAIDBBEGITEFEkFRYRMiMnEHQmKBkaGxwRQjUtEVcrLwM0NTgqLhCGPC/8QAGgEBAAIDAQAAAAAAAAAAAAAAAAMEAQIFBv/EAC8RAAICAgIBAwQBAwMFAAAAAAABAgMEESExEgVBURMiMmGRFCNxQoGhFVJisfD/2gAMAwEAAhEDEQA/ALxQBAEAQBAEAQBAEBBQH5w2FiebZ+JJzUyO3Jah8M+8SRuFx7F2egbdpHJt+aA/R4KAlAEAQGPtCtZBE+eV26yNpe93JrRclAa3CmKabaMJmpXlzWu3HbzS0h1gcwehCA3SAIAgCAIAgCAIAgCAIAgCAIAgCAIAgCAIAgCAICkP/IHBt7bVhboAypsM7ZNjkP8AST/KgOt9C2LPx1AIpHXnp7Rvzzcy35b+eYFj1aUBYSAIAgOB9OG0Ox2LOAbGV0cQ8i8OcPe1rh70BiegLZ3ZbIbKRYzyySe5p7Mf0FAWA+ujEghMjBIRvCPeG+RzDb3IWNm3jLW9cGRdZNSUAQBAEAQBAEAQBAEAQBAEAQBAEAQBAEAQBAeNVTskY6N7Q5j2lrmnQgixBQH55qqKbDW2WTN3nUkpLQ7XehcRvsPtsyI52HMoD9C0dUyWNksbg5j2h7XA3Ba4XBB5WKA90AQFJ/8AkjtA7lJSNzLnPlIzv3QGMy43LnfBAZe1fSBFs+ki2fQ7skkUTY3S6xscG2du/wCo6989PNQWXJcI62J6ZKxqVnC/9lXTbRlfN+IdI8y7292m8d+/MHgqnk297O+qoJeHjwdphL0o1NLaOe9REMu8fzWj2XHxeTviFLC5x7Odk+mV2fdDhly4cxPS1rN6nlDj6zDlI3+Zpz9+itxmpdHCux7KnqaNxdbEBKAIAgCAIAgCAIAgCAIAgCAIAgCAIAgCAIDTYqw5DX0r6WcXa7Nrh4mPHhe3qL+/MICpcM4mqcP1P8L2kC6lJJgnAJDWk+JvNmebdWknVAXZSVbJWNkie17HC7XtIc0g6EEaoDF21tiCkiM08jWMHPUng1o1cegWJSUVyb1UyslqK2z8z+kHE38T2l2zWlscbBGxrjc2aSSTbQknTgo5z+3ZexcZ/wBSod67NYqJ6dEIZCA9qWofG9skbi17TdrmkhwPQhZT1yjWUFNeMui0MJelx7LRV7S9ugmYO8P52jxeYz6FWIX+0ji5PpSfNP8ABbWzNqQ1EYlgkbIw8WkH3HkehVmMkzizrlB6ktGasmgQBAEAQBAEAQBAEAQBAEAQBAEAQBAEAQGoxLh+mroTT1MYew5g6OY79THeq7qg4KLrqmtw1VmKmqWVEDu8YHEndGX+Iwf4b8/E3XiOC1clvRKqLHHz1wctiDGM1c8zVDyXC+6zMMb0Y3h9SoJVycv0dejLoroaitSRq9mR5F51ctLpexY9MqaTsfbMxQHURCGQgCAIDY7F23UUkglp5XRu42Pdd0e3Rw81tGTiQ3UV3LUkW9hP0tQzWirAIZNO0FzC7z4s99x1VmF6fZwsn0ucHuvlfBZUMzXtD2uDmkXBBuCDoQRqp9nJa09M+wsglAEAQBAEAQBAEAQBAEAQBAEAQEXQHxLMGtLnEAAXJJsABqSToFhvQS29IqLHfpVvvU+zz0dUfURA/wBXw5qvZd7RO3iemf67P4KmkkLiXOJJJJJJuSTqSTqVW22zuaSWjTSRCSQhgsBqVcjJwjyebtpWTe1UtL3Z9l8sWRzbw5f9LXULCXzysPhrcTJh2gx2uR66fFRSoa6L1HqlVnEuH/wZah1rs6Saa2iEM8BASg2QhjSCA6DC+MKugd+S+8d7uidnGedh6p6i3vUkLHEq5GFXcuVz8l0YR9JFJW2jcewmP+W891x9h9gHeRseitQtUjz+RgWUvjlHaAqUo/5F0BKAIAgCAIAgCAIAgCAIAgIKA1GI8R09DF2tQ8N/S0ZveeTG6n7LWU1Elpx53S1FFD41x3UbQJZ/hwA92IHXkZD6x6aD5qnO1yPS4mBClb7l8nJqLRfMCrnLj2bNfWPJWa4KK8mcbKyZXy+jV/uzKp4Qxu6PeVDZPyZ0MXGjRDxXZ6LTZY8U+zEqNntdmMj8vgp43tdnMyPTK7OY8P8A4MLcli8viFPuFhy3DKxHx1/wZMG0xo4e8KKdHwXaPV0+LEZvatte9vPL6qP6Mi6/UcdLfkef4yP9QWXRIj/6rQ+2z1ZID4SD5G6jcJR7LdWTVb+D2fS1JyEBKD/J2+EvSXVUdo5CZ4RluuPfaPYf9jf3KaFzj2czJ9Nrs5jwy5cM4vpK5v5Mg37XMTrNkH+3iOouFajYpHBvxLaH9yN/dblclAEAQBAEAQBAEAQBAfJQHCY69JENFvQwWlqNCPUjP/sI4+yM+dlDZco9HRw/T53/AHPhFG7X2tNVSmaeQveeJ0A5NGjR0CqSk5dnoqqIVLxijBWpN2YVZUm/ZszJ16KxXXr7pHIzMuXl9Krls96SmDBbidSo7J+T/Raw8RUR/b7PZRl0IAgBW0U2+CC+2uuO5GsmNyXRsy4vDb/Dkr0eFpnlr27ZecY6RkUjqbV5c53tg2+X3KxLy9iaj+nX5m2iFO4WaIj7m/dRamdOP9NJcaPGq2Qw96PuOGlsh70U31IjniVyW69p/owaWoJJjfk8fNaW16+5E+DmOX9qf5IylAdQhAEB6QzOY4PY4tcMw5pLXA8wRmFlPRrKEZLTWyy8I+lqWK0Va0ysyHatH5o6uGj/AJHzU8L9dnHyfSU/uq7+C3tj7YgqoxLTyNkZzBzB5OGrT0KtKSkuDh21TqeprTNgsmgQBAEAQBAEAQGPWVbImOlke1jGi7nOIDQOZJWG9cmYxcnpLkprHHpTfNvQUJLI9HTaPePYBF2Drr5KtZf/ANp38P0vxflb/BWBN1WOx7EIZ9tGJXVdu43xH5f9qeqv3Zys7Ncf7df5M+qKl3Rc+I/LosW2eXC6N8HDVS85fkzKUJ0iEAQEhB7niYzI8RDTV55N5eZVuC8IbPPXyeVf4LpG6ijDQGtFgNAom2+TpVwUI+KXB5z0cb/EwH6/ELZTaNJ0Vz/KJrZ9gMPgcW/8gpFaUrPTIvmL0Yr9mVEebHE+Rt8it/OLK0sS+H4vZh1JkBD33DgbXItcWy+620pLRWcra5qb7MqLabTqCD8VBLH+Dq1+sc/fEzQQVXlFxOrTfC6O4sLUnCAIYN7g9la6qa2gc9sx4tPdDb6yXyLR1BUtalvgpZkqVH+5yfpWmbMGND3NL90bxAsC63eIF8hdXOTzDcDLWxGEAQBAEBF0BosVYspqCPfmd3iDuRNsZH+Q4DqclpOaiuSxj4075aiig8X4xqNoSXkO7ED3IWnujkXfqd1Pusqc7HI9Li4cKI8d/JzpUZbIWYxbNLbo1LcmY89YxuV8+masxoXucO71aT4rRMFA7xtjsTn3nZ59FK5R1oq1Y+R5fUS5/Z9y9q3N0RI5tIco/pwZbWTmVv7ltEQ1LXZA58jkVDOpx6L+L6hC77Xwz2UR0CEAJsLraC3JEORPwqlL4R6bCZdjpDq9x+A0CsWv2OT6dDUHP3bNoojoBZMhDHXQQyafErh2bRx3vsVNSjk+ptNLbNFC9zRcEC9+V8uCnOR0zJ2XcvJNzlqoL9aOp6SpfUbXRtFTPSEoDZ4f2FNVy9nEMh4nm+6wcyftqVJCtyKeVmRpj3yfoXA2HoKKmDIm95xvJIfE9w4nkOQ4K7GKiuDzF90rZeTOjWxDolAEAQBAQUBXGOvSdHTb0FLaWbQv1jjPu8bugyHHkoLLkuEdPD9OlZ90+ik9oV8s8jpZnue92rnG58ug6DIKo22eirrjWvFLSMZYJAtoR8nogyLo0x8pGJM/eBN7MGp4u8uivQgoo8tkZE735SfB77KoQ8iRzbMHgbz9orSyeuC3g4m/vl17G7UHB2dfATgNtrSMDaGzGyZjuv4EcfNbxm1wynkYkZ/dHiRr6Scm7HZObkR5LS2vXKJ8HKdv2WcSRkKE6Jj7RdaN3w+KlpW5HP8AU21js2Wxrdgy3L7lSWfkQYXNSM5RlwIAsmD4lkDRcmwSMdkVlsK4+Ujma6Z1RJ3fCNP3Vn7YI4rVmXZpI+4NmgZuN+nBQSv3wjp4/pMY/dY9/ozmtAyAsoG99nVhCMFqK0Fg3N/hXDEta/u92Np78nLo3m76cVLXX5HOzc2NK0uy5Nk7LipohFC0NaNebjxLjxKuqKS0eatsdknKT5Om2JKNwtuLg3tfOxtnb4rJpp6NogCAIAUBh7S2hFBG6aZ7WMaLlzjYf9nosNpcm0ISnLxgiksdek2Wq3oKXeigzBdpJIOv6G9NefJVLLvLhHocP02Nf3WcsrxQHVXRCGQhgx62SzQL23jb3cfkrlMdLZ5v1S/zt8V7EUFL2zgSLRN0H6iFvOeiHCxPqvyfR0ACrds76SXBKwZCAhDBz+3O5O144jP3G30ViC3A5GVL6WUpxMlUj0S/R51MW8wt5qSrfkU89RdElJmLsjaPZExv0v8AAq3OHkcDEynU9Po3zKyMi4e34qH6cjsRy6Wt+SIfXRjV4T6cjR5tS5cjDm2y3RgLj0WyrS/Iryz3J+NUdmJJG+U3kNh+kfcrDtUeiSv0+dz8rn/se7GACwFlWlJyZ1q6oVx8YkrBKSgfB1WDcHPqyJJLsgBzPrPt6rP3++liurfLOTnZ6rXjDst+jpWRMbFG0NY0WDRoP75q0lo89KTk9s9lnZquHsrX0g7VJrKdlHI/8RHvtPZX3g55bZlxqe6bjrmq1r3L7Tt4NKhQ3d0/Y7qjh272bN+SDe3W71wN69he+62178slJqRVcsTfTO9UpziCUBzOMsbU+z2d878pHchaRvHq79Lep911HKxRLWNiWXv7VwULirFNTXyb87u6DdkTb7jPIcTbiVTnNyZ6XHxIULS7NGtC0SgIQxs+JpA0ElT1V75ZzPUM1VLwj2Y5p+2lay9hu7x8stOqtSaiuDhUV/WsS3/k6COMNAaBYAWCqt7PSRhGC8Yn2sbMhYMhZMEFDDels5Ta1UHzX4NsPgc1ahH7TzuRcp2uX/3BkjaEdtT5WUX9OdB+stLSifBrS7KNpPU6LdRjApSlflPWiI9mDV5JJ5KKV/wdGn0iOt2P+Cf4Wzmfktf6iRL/ANIp+WfbNnRjmfM/ssO+TN4elUR72zJjjDdAAo3NvsvV0wr/ABWj6WpKEMbJsnYfC2zuMFYHM1qipBbFq1mYdJ58mfMqzXT7s4mb6guY1lqRRhrQ1oAaAAAMgANAArSWkcJtt7Z9LOjC/RwWJcWSTy/gNnAySPO4ZGZ65ERkaAXzfoM/MVp2NvxidjGxI1w+td18Ha+j/AcdA3tZLSVLh3n6tZfVsd/fd2p+S3hDx5KmVlO58fidrZSlMhzhZAVdjv0psi3qehIfJo6bVjOYYPXd1081Xsu1wjsYfpjnqVvXwU3V1L5Xukkc573G7nOJLiepKqt7O9CCivGK0jxWDcIAgBPBSVQ8mUc7K+jDjtmFNTukPeNmjhx96vJa4PLTm5S2/wCT5pqwNqb+r4f7961mtonxLFXYmdNdVWtHo4tSW10SsGdkID4lla0XcQB1WyTfCI7Lo1rcjS1u1HSXjhBtxd/eilSUFtnMndZkvwqXB5U9A1o73eKinc30X8f0yuEf7nLPUUkf6Qo/qy+SwsGj/tR7AWyC1bbLUYqK1HgLBsEAQBAEBITW2aymox2yycEYG8NTVt6siP8AVIPo34q5XVrlnns7Pdn2RZYqn2cl/sh7gASSAALknQAaklG0gotvSK623iCfaM/8P2cCWuydILjeHEk+pGOJ1Pvsa85ux6idqnHhix+pb2WZgnBcOzorNs+Zw/MlIzPst/SwcvipYQUUc7JyZ3y2+vg6cBblUlDJ+fMb+kKprd6BgMMGbXMBu9/D8xwAy9kZeaqWzb6O/h4lVX3T7OGVc7K17EIZCAIAg3o+JRbvcgf3+ynolp6OV6tQ5wUl7GnlqnPyN7W0HyurfB5xRb6R8fh3E5MNuSw5xRNHGtl1FmfTV88QsW3HAEfQhaNQkWYTyaP9LMpu25DpF8z+y1cIfJOs3Il1AGtqHaBrFhuESRV5lv8A4o8jSbxvI4uPyWjv+Cev0tb3ZLbMlrQBYCwUDbfZ1IVxgtJaJWDcIAgCAIAgCA9IYS9wY0EucbAAXJJ0ACzGLZHZZGuO5FrYLwQ2n3Z6gB02rW6tj/d/0VyupLs83mZ8reInaqY5p51VQyNjpJHBrWi5cTYAI2l2bwrlN6RXNVXVW2p/wlICynB77yCBYHxyHlyZ/YrOUrHpdHajCvDh5z5k/YtrCWFoNnw9nCLuNjJIfG8jieQ5AZBTxgonJvvnbLcjehbEJKAICgtjUwj2lXQEDKRxAI4CUkf1D4KCtfe0zr5MpSxoSRi4iwle8tOLHUx8D/Jy8lidO+UZwvUnHUJ9HFuaQSCCCMiDkQeoVVprg78JRktpnysGwQBAShhra0z5DQNAs+TNVXFdI+lg3IQBDC4JQyQgCAIAgCAIAgCAyKGjkmkbFG0ue7IAf3p1W0YORDdfGqO2XBg/CDKNokfZ85GbtWs6M+54+Su116R5jKy5XS0+jqFL2Uv2zE2ntCOniM0rg1g48SeAaOJPJaycYrbJaqZWy8a1yV7BFWbeqNxgMVLGRcm+6Op4Pk5DQfM1tytf6Oy/p4UPmZc2Hthw0UDYIG7rRqct57rZueeLirMY6Wji2Wysk5SNosmgQBAEBSGI4uwxFKOEzQ4f7owf6mOUHVh1VueEtezNyrByv2jS7fw5HUjeHck4OAyPRw4+ainUpF3FzJUv9Fd7QoJIH9nI2x+RHMHiFTlBxPSY+RC6O4mMtCfYQyEAQBAEAQBAEAQBAEAQBAEBnbH2VLVSiGFt3HU8Gji5x4Bbwh5FXIyY1L9ly4XwzFRR2b3pHeOQjM9Byb0V6EFE8xkZMrXz0b1bsrL9mt27tqKkiMsp6NaPE93Jo++gWkp+K5LGPjyvl4x6OI2Jseq27P20xMVJGbC2nVkd/E7m7h8lXSc3z0dW26vDh41/kXVsnZkVNE2CBgYxoyaPmTzJ4k6qylrg4spOT8mZdlk1JQBAEAQFSembZ0kc9NtFjCWxjdkIF93ddvN3uQO84X0+ShtXujp+n2JxlXJ9ilqWSMEjHBzTmCP71UsWmihZW65aaPZbGmjE2ls6OdnZyNuOB4g82ngVrKKlwSVWyqe4srrbuH5KY38UZOTwPgHciqdlTXR6LDz4WrT4Zp1CdEIZCAIAgCAIAgCAIAgCAlAbbDmH5ayTs4xZo8chHdaOvM9FLXW5MoZebGpePuXPsLYsVJF2UQ6ucfE483H7cFcjFRR5q26Vr2zZLYiWkaXE2I4qKPef3nm+5GPE48zyaOJ+q0ss8S1jYkr5fo5bCmE6ja8342tJbBfujMF4B8MY9WP2tT81DGtze5HQvyoY8PpU/wAl00lKyJjY42hrGjda0CwAGgCsrS6OK25Pcj2QEoAgCAIAgPOaJr2ljgC0ixBAIIOoIOoQJtPaKuxNgSakc6q2ZdzDd0lIbkdTD+2vLkonFx5RfrvhavC3+TW7H2xHUN7t2vGTo3ZOafLkt4y8iC7GlW/lfJsluVz4kjDgWuAIORBFwfNY0jaO09xOJxFhItvLTglupj4j+XmOir2U+6Oziep6fhM5EhVdNdncUotbiyFg2CAIAgCAIAgCAICUMHRYSwpLWvvmyEGzpP8A5ZfV30U9VTfZzMzPVfEey4tmbOip4xFE0NaPiTxLjxPVXIxSPPTslOW5GWskTe+jmcYYtjom7jbPncO6zg0fqktoOmp+ahst1wjoYmE7vufETWYIwJLWyfxDaVy11nMjdkZLab4I7sfJuV/LXSFbb3IsZObGuP0qf5LjjjDQGtAAAsAMgANABwCsHIbbPtAEAQBAEAQBAEBBCGGcPjXALKp34qmd2FUMw8ZNk6SW42yv8brSUd8rsuU5LivCXK+Dh6LbL2SmkrWdjUNyz8L+RBGWfwPNaxs50yW7ETj9Sp7RvFNwc/fyEMnO4hwwye8kdmS/8XefI9VDZUmXsTOlS9Por+rpnxvLHtLXDUFU5QcT0lN8LY7TPFakwQBAEAQBAEBIQw3wdbgzBj6siaW7YB8ZOYbyHN3wVmurfJxs31BRXjEt2mp2RsEbGhrWiwaNAArWtHBlJy5keqGutdHH4zxm2mvBDZ85yPER30vzd7PxUNlvsjp4mF5/3LOIo9PR96PHOcK/aILnuO+yJ+eZzD5eZ5N4ceSxXX7s2zM1NfTq4SLYAU5yyUAQBAEAQBAEAQBAEBFkBpcT4Xp6+Lsp23IvuPGT2Hm0/Y5FayipLTJabp0vcSp9oQ1eyZBFVAy0xNo6hoJsOAdyPsnPkSotuHZf+nVlLyhxL4NzTzte0PY4OadCDcKeLT5RzpwcJfd2eqyabfZgbW2TFUM3ZBmPC4eJvlzHRaSgmTU3SrltFc7a2JLTOs4XafC8eE/seip2VOJ6TFzo3Jb7Naoi+QgCAIAgCJbNZSUVtnf4JwP2u7UVTSGasjORfyLuTenHy1t11fJws3Pb3GBaDWgAAAADIAaAcgrHXRxf2Ss/5HfZwWMcaEO/CUV3Sk7rnsG8QT6kYGr9R089K1lm3pHWxcFJfVu4XwdF6OvRyKa1XWAPqD3msObYic7n9UnXh81tXVrlkOXnSs+2PCLHAUxzyUAQBAEAQBAEAQBAEAQBAEBj11HHNG6KVjXscLOa4XBHULGt9mYycXuL0yosSYMqNmudU0O9LTayQG5cwcSLeIdRmON9VE4uPMTp1313rwt79mRsfbEVSzejOY8TD4h+46reE1LsqX406nz18mxUhXPKoga9pY9oc06g6Jpe5mMnF7TODxDhZ0V5Ibuj4jVzfhqOqq2U+6O5h+o/6ZnMlVWtHZjJSW0QhsEBLG3NgL9Ov3WUtmk5qC2yzcFYFDN2oqm3dqyI5gaEOf7XTh8lbrqSW2edzM+U24rosFTnL5YJtmdE3rkylt8FcYpxdJUyfgaAOcXHcL2X3nm9i2Pk3m76DNVp2Ob0js4uJCiP1bf4O69Hfo/joWieaz6kjXItivq2PLXOxd8Osldfj2UsvMlc9LhHdBSlIlAEAQBAEAQBAEAQBAEAQBAEAQHy5AV3jT0cCRxq6AiGoF3FgyZIdT0a4njoePNRTr3yi/j5jX2W8xOQ2Tt89oaWqb2VQ07pDsgT9j8jwSNi6l2bX4fH1KntG/UxzuggOXxFhVsl5IAGv1LNGu8v0n5KGynZ0cTOnVxLo4SeFzHFrgWkZEHUKnKLR6Oq6Fi+1k08DnuDGAuc42DRmSeQRRbF1qqj5NltYLwW2mAnnAdPqBq2Py5u68OHNXK6/FHmczMlc9Lo7BSlE+J5msaXvIa1ouSTYAdVh8dmYxcn4w7Kz27iCo2nN+BoWuLHZHgZBxc8nwRjr7+Srym5vUTt049eLDzu/ItHAuCYdnxg5PncPzJSM/5WD1W/M8eksIKJzcnKldLno6xSFUIAgCAIAgCAIAgCAIAgCAIAgCAIAgIsgOZxngun2hHaQbkrR3JmjvDo4es3ofktJQUixj5M6HtdFVSzVWzJRTVzS6M5Rzi5BHMO9YdDmFGpuL0zoTqryY+VXD+Do4JmvaHscHNIuCDcFTxaZypQlB6ktH2ss0NZtvYcdS3vZPHheNegPMLScFIsUZMqujb4PwrFRsD8nzOHefbIAjwsvoOupWIQUTN+VO3tnSqQrc+xj11ZHDG6WVwaxouSfoOZ6LWUlFcm9VcrJeMeys66tq9tVIpaVpbCDfO4aAP8yYjyyb91WblYzt1wrwoeU/yLgwfhSDZ8PZxC7znJKfE8/YcgrEIqKOPffK2W5HQWWxCSgCAIAgCAIAgCAIAgCAIAgCAIAgCAIAgIQGHtbZcVTE6GdjXsdqCPgQeBHMLDSZvCcoS8ovRTWIcK1eyHmemJmpCbuacyzP1wNMrd8e8KBxlDlHVhdVlR8bOJfJmbH2xFUs3ozmPEw+JvnzHVSwmpcFDIxp0y5XBsCpCudJS/4bf5R9ENTG2xtWKliM0rrAaD1nHg1o4laSmktk9NE7ZJRK4poKzbtVut7kDDmc+zjbz9uUj+wFXSlY+ejsydWDDUeZP3Lrw3h6ChgEEDbDVzjbfe63ieeJ+isRiorg4tt07ZeUmbYLYiJQBAEAQBAEAQBAEAQBAEAQBAEAQBAEAQBAEAQHy5oIsdDkUBVmNfRs5rzWbM7kgu50IyBvqYr5Dj3TkemihnX7xOnj5ycfp3cr5Od2HiUSO7CoHZTA7pBFgTysfC7oVmFvtIxk4Ov7lb3E63amIIaOmbJIbuLbMjHieRy5DmeC2lOMFsrY+JO+WktI4rYmxKvblT20pLKdhsX27rR/pxA+JxtmfjwCgjF2PbOrZdVhw8K+y8Nj7KhpYWwQMDGN0A4niXE5kniSrKWjhznKcvKTM4LJqSgCAIAgCAIAgCAIAgCAIAgCAIAgCAIAgCAIAgCAIAgOPxxgKDaDS8fl1AHdlA15NkHrDrqPktJQUi1jZcqXr2K7w16N6mpqntrXERwOEbrSbzn2ALWsPqtsQbnPPS+kManvk6V/qEYw1Wuy7KGjjhjbFEwMY0Wa1osAFZ6OI5OT2zIQwEAQBAEAQBAEAQBAEAQBAEAQ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7975" y="3810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јаболкото?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ttp://images.clipartpanda.com/make-bed-clipart-9ipxnge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39000" y="44196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чичкото?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assroomclipart.com/images/gallery/Clipart/Animals/Cat_Clipart/cat-frightened-on-tree-dogs-barking-clipart-9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0400" y="5317761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мачето?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abyclipart.net/baby_clipart_images/a_cartoon_lamb_jumping_over_a_fence_in_an_attempt_to_fall_asleep_0515-1003-2807-5250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10400" y="204241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овцата</a:t>
            </a:r>
            <a:r>
              <a:rPr lang="mk-MK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dn.graphicsfactory.com/clip-art/image_files/image/1/1421901-5600_Royalty_Free_Clip_Art_Smiling_Bumble_Bee_Flying_Over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365167" y="48006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пчелката?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llysatis.org/photo/dico/1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239000" y="43434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топката?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ATEhUSEBMWFRIVFRAVFhgQFRcYFRYVFxUXFhUWGBUYHSogGBolGxUVITEhJSkrLi4uFx8zODMtNygtLisBCgoKDg0OGhAQGy0gHx0tLS0tLS0tLS0tLS0tLS0tLS0tLS0tLS0tLS0tLS0tLS0tLS0tLS0tLS0tKystLS0tLf/AABEIAKAAoAMBEQACEQEDEQH/xAAcAAABBQEBAQAAAAAAAAAAAAAAAQQFBgcCAwj/xAA/EAABAwICBQgGCQQDAQAAAAABAAIDBBEFIQYSMUFRBxMiYXGBkbEjMlJyocEkMzRCYnOy0fAUQ2OCJVPCNf/EABoBAQADAQEBAAAAAAAAAAAAAAABBAUDAgb/xAApEQACAgICAQQCAgIDAAAAAAAAAQIDBBEhMQUSEzJBIjNRYTRxI0JS/9oADAMBAAIRAxEAPwDcUAIDlACAEAqAEAiDYlwgOroAJUMgg8W0poqZ2pPM1ruG9FskKbSqhkF21EVutwB+Kkcsk4KyJ/qPa73SD5KNDTHCkf7EKcjgVpUA6upAIAQCXQASgAoDm6ANZBtHEswaC5xAA2k5BQClYryoUMbzFFrTS3taMXbf3gvNlkYLbZ7jXKXRHz6X4i5wkbA1kYz1de7j8MlnvyNe9FlYstE1oxp7S1bjFnHM3ax+R7r7Vo1yU1uJVlH0vktgepeyEVHTXTllEREyMy1D/VY07Os+K8znGMdsmEXJ6RR6LAuce6prQ2SeTcQLNG/JfNZnk5bagalGJ/6FrdD6GU3dEL/h6Kp1eUuj2y1PEg10MnaGFn2aplhHBriR5q5X5ua7RXeBFknRRYrCOhXa3VJHf46ysrzUX8lo5vx7+mTNPpVikfrxRzdevqHyK7w8vUzjLBkj1fyjzMzlonW4xOL/APyrlWfTZ96OEsaxfQM5XqBv17Jo+2M2VlWQl0zn7U12idwvT7DZx0J2g7g8gHzXs8Fla+9iMxxCA7QCIAQEfi2MQU7deaRrG8XG3h1qN67C5M9xXlNmkfzeGU/Ot3yPJaB2WBuq9uVXDtnWFDk9aGdZR1NSAayocf8AGzogd7SCVhX+ZaeomjDB/k9sPwaCEWijAz7T4rKtzbLey/ChQQ+P86lVTlvezstfwRGK4BHI4SsJjmb6r2jf1rVw/ISr4RSvxa58sY1HKlV0RfDVBkrg3oPacyesAZFfUUX+5HejGsgoy0dYJXQTvNRJMySd1ibEHUG4LD8p78n+PRp43tpcljDhfisF1zT/ACNJTi+mLZeGiG+ewTlEgnMiRESkiXoUL05P74I1sZ4g6BjS+YN1R7QGas0e5OWoMr3OKXJW9FtEIsVndU25qnZYNLB6zgc+HUvscOEq69TMK5pvg3GGLVaGt3AAX32FtqsI4nc0oY3WcbNG0ngg0U+u5SKFrjHCTPJ7MW34rxOyEFuT0e41uT0it4xjmKVWUZFNH4vt17lnXeXpitRLcMKe+TwpMCbtme6Z173eflsWFf5SybejQrxYx7JOOFrdgAHUAFnzslP5FtVxS4OrrnvXQ9LGtdiUMIvK8NHbn4K3ViTs6R5nkRhwNKbEpZwRSQPkvsccmfutGjxMm/yKFnkPT0OsL0HxCV166oAjOyOMeZW9VgVw+jPsypMulDoXh8XqwAneXXJ+KtrjhHBycuzqo0Lw9/rQN7rjyUOKfYUmiOquTuiP1etF7jifMrlLHrf0elbJfZDVnJ5Vtv8A09e8cBI1v7Lm8OlrlHVZUkRTNE8djJ9LDKPxXHkq0/F0S6Oiz5HrFT4s362l1vyjmfFVZ+ErfTLEfIM4qMWfEL1FPLCPxgfK6oT8POL4ZYjnxfYydppQgXEoJ9kbSvC8PdKW2S8yGiS0a0elr38/Wx2phnGy/rcLr6DEw41L+zNvu9XRqNFSxxsDI2hrRsDRZaLeypr7PeygDevpBLG6NxsHAg260ROzNhyWOpnuloZ83Zls4uDtO63FVsin3Vo9wt9D2ROKYxU0htWU7g246cebe22ZWJb4eT5izSqz/pkhhmKwTt1oXgjZwsesLJvw7a+Gi/G6MuWNMZ0khgysZH7NWIXPwXbF8dZd2crMqMeh7hmFYnVs1gG00btnOZvt3HJbVPh4Q7M+3Ok+ESmE8llIx4mnc+eXb6Q9G/UFr11QrWkilKcpPkvkMLWizQABssve+Txs9NVR0BQpGwIQHIChsbBEwDip2QyqaS6fUVJ0S/nJtzI8ye9eZajyz0k3wVSpx/Ea1pBaKaI8c3kdoyWZleVrr4XJcqwnLsiqLQylYXOeDI933pLEjrCx7PMWze49F+GDHXLHdHjk+FDpF9RTE7L9Jnfa1lr4Xkld+L7KWRi+jlGn6PY5BVwiaB12naN4O8ELV/soc70SPOIg+DpSBHbE2BtVU0cjS2Roc3eHi4+KKSIcXvgyHG8OpX13NUQETGN9IYRq3dfNtwsvyV0YR3ovYlUpS5ZxT4FJTEvoXtbIf+1utfvFlm43mFF6aLVuDxwx5Byh4nTkCspecHtQ5ZcSM1tVZ1Fn2UJYs4ltwvlEoZbAl8bjukaQB3kKwpQfTOThJFnp8Tgf6krHe64Fe00/s8MdXU6AqALoDxnnazNzg0cXGycjspmkvKLBBdsDDPJ/jzF+sgLxOxRXJ0Vcn0VRtZitWdeaY08R/tx31iPeBsPBZOV5aEFqJcoxG+z3pMBpYzrCIF+0veAXk+8sK3yFs+nwacMSESU/nYqMpSk+TulFdBfgoXHBJzLG1w1XNDmnaCukLHDo8SrUuyv1gqaA89h46JJ5yPdbiBxX0Pj87/rN7MvLxEltGi6HaVRV0HOMFnNsHt3g/wABW9OSUdozFH6LOvRAhQgpHKbjskEAigznl6LQNuqTZzu7Jc5zUI7Z6jFzlwVTRbCDTw6rna0jjd5O0utnmvj/ACOS7pv+D6DGq9EUTKzUWwBKlNro8OKZ4y0sbvXaHdouu0Lpr7PLri/oianRiF1yxz43bjESLdwV6ryVlZWnixY2pYsXpTeCp55vszfuSVr1eZg+yjZhP6LRh2n9S3KspNUDa6Fxf32sFdhn1WPSZWePOPZ51fKg2W7MOidLIMiZbsDT4FdrciFa2RGiTZW3YTV1TzJXzn8qMkNWNl+Y1xEv04ZO0VFFG20bA34HvO9YVuVZZzsvwpSHCrN77O/QhQhhfvUtBa+we8AEkgAbyvcK3J8CTinyyKfj0N9SG8zyDYRdLPrsr9XjbbHyitZlRj0eDdH8VrjZ30SHifXPHLKy+gw/GKlbZl5GU58GgaIaIw0EZZFdznWLnHef4Vozh6lopos5XogYY5icdNC+eU2YwXJ8kBkeGVz66odWyCzW3bED7LvW8gsHymU1H0o08CpPllh7l8vy+zZ4QWQ87CyEgQpGgUgRQPURek1U9kDhGLyOBa0Dir+DBysW+irktegz/RmjraUvnDdZuRkYD0jc7QF9DnezbFQT5MuhTi/U+jS8NrmTxtlZcNcLi+0L5XIpdMvT/BtU2+pbHIC5bbPe3sVQTs5dIALk5DiukITnxFHmU0iDGkrZHmOmYZXjaTlGP9h+yvQ8eoL1WMqyuUnpEPpVRVTmNfNLqtMkbCyLMEPcBtyK0cCeP69V8lbJjOMdmwaN6J0lG21PGGm2ZOZJ719CzJ232Tmqg0jqyjTB0vQGeLYbFURuinaHRvFi071Da+wUTEeTPVF8PndCfZIBaPFcJ41VnaOsbpR6KlixxfDrGpa2ojJtrNyPgqF/h6Zcos1Z04skqLH2OHpWOhJAI5zYfBYV2DKD0madWR6lySUVbG7Nrx4qq8a1fR192B7N4rg9rs6L0voUKVp/RGuTlzrXOwDMlFFyl6YkzkoLZWMKqn1NU95HoYsmHi4Hb4WW1ZCGNSo/bM7bskSGEM9JM07Ojfvuq2VJxjGSO9S5aGNRVGjnDSPo8u/c03AA+JXf21kVbXyPHqdbJufEoWDWL26ttxvkqEcO5vTO6yItbIOqxirlOrSQENP9yTYOsWV6vFprj6rHyV53Wyeo9DqjwDY6peZX7eDR4FcrM6MfxrXB0rob5kTUcTGjotAHULLPnbKbLCrSIPTP7O386n/WFq+H/cipnfA2ZpyuvrF9mChQpJFQCoBCEAmqmxsovLFlQ9jifgudkdo9w+XJD4cBzUeQ9RvkF8PfZL3XyfQ11xcSPrdGqWU6xZZ/tNyPiu1WfbDh8oTx4tcDGPA66J/oKnWj9mYF3krKzcexfnHTKyqsg+GSLa+pYPSw63F0ZAHgc1XdVM3+MtHZTlHsY1+OxTtMMRPOP6JDmuyvltsrGPiul+t9HKdvrWiZwyhEETYwBdoANt5G9UMi12zeyxVBRiMsLP0mcdUfzVjK/VA8U/NklW0bJWFkgGqQR1hVqL5VT2jrOtSRF4RoxTQeq3WcDcF+0DqVjIz5z6OUaIpk1ZUJTlLstRSj0KvOkSCEMr+m/wBnH50H6wtjw/7ijnfA2KiN2NPUvrUYKPdSSCAEAqAEBQOWv/5z/wDbyTW2THtEVhX1MXuM8gvgchatkfS0/AcrgzumLZE+eiOAHmpXZ5kkcFgve2a9yusfGzz7aOivKT3yemuCHw530uoH4Yvmr2RzRBlWlf8AIyYWfstoUdaBgoAIAQFd04P0dv5sH6wtnw/7ilnfA2HDXXiYRvaF9aYC6HSEoEAIAQAgKHy0D/jn9jvJCY9kPhP1EXuM/SF8Hl/tkfR4/wAB2qp2BCQQAmgBXpEEHh322p92H5q/f/jQK9f7JE2s4sioAQAgBSCuaefZh+bD+oLY8N+4o53xNdwM+gjP4Qvrd8mESCALIBEAqAEBReWMf8dJ2O8lIXZA4K68EfuN8gvg839zPo8X4D5VCwCAEAIGBUoghMN+21Puw/NaF/8AjwK8P2SJtZxZYKQCE6BNHloTJT0ekiuafH6MPzIrDj0gtjwy/wCXZm50lo1vAD9Hi90bV9Y0YiJNpQkVAcoACAUoCj8rwvh0gG2ztnYm9EpclW0ZqmOp2WcMmtBz32XxXkKpK1vRvYs4qOiXWey2mn9goSPXQKTyCgnYEL0iH0QuG/ban3Yfmr9/+PArQ/ZImlnlrsFGidAia6IfH2McSxeCButK8Adu3wVyjDtsf4nCd8YkXhddiFbJq0kAZD/2S3Hgt7H8NCPNhmXZ0k+C20vJwx5a+smdM5pBAsA1vZbb3rUqxa6viU7LnMvMUQa0NaLAbAu6OaPVqlnk6QkRAAQAgPCqpmPaWvaHNO0FAVvEtAaCXZFqHcY8l4lXB9o9xnJdFSxXk/xKM61JWazR/blF79hVaeDTNdHWOTNMjf6rE4cqujNh96Ig99hcrNu8PvmJcrzGux3FpDTEgOcWE7ntcPiQFlW+Lui+C7HLi+x/FUxn1XtPY4G/xVSWNZDtHZWQf2epGWYXDejommRGHt+l1G+7YvmtK2LePEqpatZLSyNFtYge8QPNUY1Sk9RR29yMeyFrdJoWZMvK+9rRg7e21loU+Lsm/wAuitbnQS4GmDYTieIyFxl/pYh91ubnDtX0OL46mpcrZm25cpdGjYRoLQwgExCSQbXvzcVdjCMfitFRuT7ZZYomtFmgAcGiwXv/AGQetkAIBUAiAEAIAQAQgCyAE2Dm6gFCxHD2Vsr5JmNfEOi0OF7EZFPShtlGn0FhlqXiicYObuHuZsDzm3IKJwU+0elOcWPabAcXgyEzJ2/iaQfEuVG/xlU11otQypR0VrSLSioo5360IbI8N2uBtbsXOHjIuPpb4JeW/Xso+NaQVFU68zstwGwdyuUYtVXRXsvlMv8AyR4zHqOpjYOuXA323Vl/0clr7L8+oNNKyo3XDTuB1jqheSdfwaS3cp4I5OrIAsgBACAVAIgBACAEAIAKARAZDpLPV02HyzQvAIfJdurmAXZG/egMl0c0xqaaYyhxeHZvDibHrQG74NXVVVE2QRiFrmhwN9a9+qwsgZXtMeTY1j+d58iS2fRyPDehBkWJ6JVkMwhdGS4mwLRcHrQk1jQ/k4ihiD59bnXAHo5W70A05QsFqmcxzUjnxCVmsDu6bbIDbqVtmgcAEB7IBEAqARACAEAIAQAgBAI5ABCApemOEktlAbeOdrWu/CRsNu0oDJouRnEmua8mItBuQ1xuRfhbagNjwSpiDWQWMcjGtGq7gN4QEs6AoCuuo+drmvGbYo3tI/ESCD8EBYRT37UAwjpeflZl6GPWvf7xOzwIQFlagOkAhQCIAQAgBACAEAIAQAgBAeNTA14LXbD/AAICLjZPAwAnnWjf95ANK0U1VYNk5uZuYcB0mnv2oDJuU/TjEKac0ccoAa1pMg2uuN+5AZvh9fWul14XyOkcb5XzPkgPojQlmLSU4bWFrbjJ39yyAu9LTBjQ0bkB7gIBboBEAIAQAgBACAEAIAQChAKgOSEAlkA1q6GJ46bQUBC1egmFyP15KWNzjbMjwQEnhuBUsA9BCyP3QgJEdSAWyA6QAgEKARAC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xATEhUSEBMWFRIVFRAVFhgQFRcYFRYVFxUXFhUWGBUYHSogGBolGxUVITEhJSkrLi4uFx8zODMtNygtLisBCgoKDg0OGhAQGy0gHx0tLS0tLS0tLS0tLS0tLS0tLS0tLS0tLS0tLS0tLS0tLS0tLS0tLS0tLS0tKystLS0tLf/AABEIAKAAoAMBEQACEQEDEQH/xAAcAAABBQEBAQAAAAAAAAAAAAAAAQQFBgcCAwj/xAA/EAABAwICBQgGCQQDAQAAAAABAAIDBBEFIQYSMUFRBxMiYXGBkbEjMlJyocEkMzRCYnOy0fAUQ2OCJVPCNf/EABoBAQADAQEBAAAAAAAAAAAAAAABBAUDAgb/xAApEQACAgICAQQCAgIDAAAAAAAAAQIDBBEhMQUSEzJBIjNRYTRxI0JS/9oADAMBAAIRAxEAPwDcUAIDlACAEAqAEAiDYlwgOroAJUMgg8W0poqZ2pPM1ruG9FskKbSqhkF21EVutwB+Kkcsk4KyJ/qPa73SD5KNDTHCkf7EKcjgVpUA6upAIAQCXQASgAoDm6ANZBtHEswaC5xAA2k5BQClYryoUMbzFFrTS3taMXbf3gvNlkYLbZ7jXKXRHz6X4i5wkbA1kYz1de7j8MlnvyNe9FlYstE1oxp7S1bjFnHM3ax+R7r7Vo1yU1uJVlH0vktgepeyEVHTXTllEREyMy1D/VY07Os+K8znGMdsmEXJ6RR6LAuce6prQ2SeTcQLNG/JfNZnk5bagalGJ/6FrdD6GU3dEL/h6Kp1eUuj2y1PEg10MnaGFn2aplhHBriR5q5X5ua7RXeBFknRRYrCOhXa3VJHf46ysrzUX8lo5vx7+mTNPpVikfrxRzdevqHyK7w8vUzjLBkj1fyjzMzlonW4xOL/APyrlWfTZ96OEsaxfQM5XqBv17Jo+2M2VlWQl0zn7U12idwvT7DZx0J2g7g8gHzXs8Fla+9iMxxCA7QCIAQEfi2MQU7deaRrG8XG3h1qN67C5M9xXlNmkfzeGU/Ot3yPJaB2WBuq9uVXDtnWFDk9aGdZR1NSAayocf8AGzogd7SCVhX+ZaeomjDB/k9sPwaCEWijAz7T4rKtzbLey/ChQQ+P86lVTlvezstfwRGK4BHI4SsJjmb6r2jf1rVw/ISr4RSvxa58sY1HKlV0RfDVBkrg3oPacyesAZFfUUX+5HejGsgoy0dYJXQTvNRJMySd1ibEHUG4LD8p78n+PRp43tpcljDhfisF1zT/ACNJTi+mLZeGiG+ewTlEgnMiRESkiXoUL05P74I1sZ4g6BjS+YN1R7QGas0e5OWoMr3OKXJW9FtEIsVndU25qnZYNLB6zgc+HUvscOEq69TMK5pvg3GGLVaGt3AAX32FtqsI4nc0oY3WcbNG0ngg0U+u5SKFrjHCTPJ7MW34rxOyEFuT0e41uT0it4xjmKVWUZFNH4vt17lnXeXpitRLcMKe+TwpMCbtme6Z173eflsWFf5SybejQrxYx7JOOFrdgAHUAFnzslP5FtVxS4OrrnvXQ9LGtdiUMIvK8NHbn4K3ViTs6R5nkRhwNKbEpZwRSQPkvsccmfutGjxMm/yKFnkPT0OsL0HxCV166oAjOyOMeZW9VgVw+jPsypMulDoXh8XqwAneXXJ+KtrjhHBycuzqo0Lw9/rQN7rjyUOKfYUmiOquTuiP1etF7jifMrlLHrf0elbJfZDVnJ5Vtv8A09e8cBI1v7Lm8OlrlHVZUkRTNE8djJ9LDKPxXHkq0/F0S6Oiz5HrFT4s362l1vyjmfFVZ+ErfTLEfIM4qMWfEL1FPLCPxgfK6oT8POL4ZYjnxfYydppQgXEoJ9kbSvC8PdKW2S8yGiS0a0elr38/Wx2phnGy/rcLr6DEw41L+zNvu9XRqNFSxxsDI2hrRsDRZaLeypr7PeygDevpBLG6NxsHAg260ROzNhyWOpnuloZ83Zls4uDtO63FVsin3Vo9wt9D2ROKYxU0htWU7g246cebe22ZWJb4eT5izSqz/pkhhmKwTt1oXgjZwsesLJvw7a+Gi/G6MuWNMZ0khgysZH7NWIXPwXbF8dZd2crMqMeh7hmFYnVs1gG00btnOZvt3HJbVPh4Q7M+3Ok+ESmE8llIx4mnc+eXb6Q9G/UFr11QrWkilKcpPkvkMLWizQABssve+Txs9NVR0BQpGwIQHIChsbBEwDip2QyqaS6fUVJ0S/nJtzI8ye9eZajyz0k3wVSpx/Ea1pBaKaI8c3kdoyWZleVrr4XJcqwnLsiqLQylYXOeDI933pLEjrCx7PMWze49F+GDHXLHdHjk+FDpF9RTE7L9Jnfa1lr4Xkld+L7KWRi+jlGn6PY5BVwiaB12naN4O8ELV/soc70SPOIg+DpSBHbE2BtVU0cjS2Roc3eHi4+KKSIcXvgyHG8OpX13NUQETGN9IYRq3dfNtwsvyV0YR3ovYlUpS5ZxT4FJTEvoXtbIf+1utfvFlm43mFF6aLVuDxwx5Byh4nTkCspecHtQ5ZcSM1tVZ1Fn2UJYs4ltwvlEoZbAl8bjukaQB3kKwpQfTOThJFnp8Tgf6krHe64Fe00/s8MdXU6AqALoDxnnazNzg0cXGycjspmkvKLBBdsDDPJ/jzF+sgLxOxRXJ0Vcn0VRtZitWdeaY08R/tx31iPeBsPBZOV5aEFqJcoxG+z3pMBpYzrCIF+0veAXk+8sK3yFs+nwacMSESU/nYqMpSk+TulFdBfgoXHBJzLG1w1XNDmnaCukLHDo8SrUuyv1gqaA89h46JJ5yPdbiBxX0Pj87/rN7MvLxEltGi6HaVRV0HOMFnNsHt3g/wABW9OSUdozFH6LOvRAhQgpHKbjskEAigznl6LQNuqTZzu7Jc5zUI7Z6jFzlwVTRbCDTw6rna0jjd5O0utnmvj/ACOS7pv+D6DGq9EUTKzUWwBKlNro8OKZ4y0sbvXaHdouu0Lpr7PLri/oianRiF1yxz43bjESLdwV6ryVlZWnixY2pYsXpTeCp55vszfuSVr1eZg+yjZhP6LRh2n9S3KspNUDa6Fxf32sFdhn1WPSZWePOPZ51fKg2W7MOidLIMiZbsDT4FdrciFa2RGiTZW3YTV1TzJXzn8qMkNWNl+Y1xEv04ZO0VFFG20bA34HvO9YVuVZZzsvwpSHCrN77O/QhQhhfvUtBa+we8AEkgAbyvcK3J8CTinyyKfj0N9SG8zyDYRdLPrsr9XjbbHyitZlRj0eDdH8VrjZ30SHifXPHLKy+gw/GKlbZl5GU58GgaIaIw0EZZFdznWLnHef4Vozh6lopos5XogYY5icdNC+eU2YwXJ8kBkeGVz66odWyCzW3bED7LvW8gsHymU1H0o08CpPllh7l8vy+zZ4QWQ87CyEgQpGgUgRQPURek1U9kDhGLyOBa0Dir+DBysW+irktegz/RmjraUvnDdZuRkYD0jc7QF9DnezbFQT5MuhTi/U+jS8NrmTxtlZcNcLi+0L5XIpdMvT/BtU2+pbHIC5bbPe3sVQTs5dIALk5DiukITnxFHmU0iDGkrZHmOmYZXjaTlGP9h+yvQ8eoL1WMqyuUnpEPpVRVTmNfNLqtMkbCyLMEPcBtyK0cCeP69V8lbJjOMdmwaN6J0lG21PGGm2ZOZJ719CzJ232Tmqg0jqyjTB0vQGeLYbFURuinaHRvFi071Da+wUTEeTPVF8PndCfZIBaPFcJ41VnaOsbpR6KlixxfDrGpa2ojJtrNyPgqF/h6Zcos1Z04skqLH2OHpWOhJAI5zYfBYV2DKD0madWR6lySUVbG7Nrx4qq8a1fR192B7N4rg9rs6L0voUKVp/RGuTlzrXOwDMlFFyl6YkzkoLZWMKqn1NU95HoYsmHi4Hb4WW1ZCGNSo/bM7bskSGEM9JM07Ojfvuq2VJxjGSO9S5aGNRVGjnDSPo8u/c03AA+JXf21kVbXyPHqdbJufEoWDWL26ttxvkqEcO5vTO6yItbIOqxirlOrSQENP9yTYOsWV6vFprj6rHyV53Wyeo9DqjwDY6peZX7eDR4FcrM6MfxrXB0rob5kTUcTGjotAHULLPnbKbLCrSIPTP7O386n/WFq+H/cipnfA2ZpyuvrF9mChQpJFQCoBCEAmqmxsovLFlQ9jifgudkdo9w+XJD4cBzUeQ9RvkF8PfZL3XyfQ11xcSPrdGqWU6xZZ/tNyPiu1WfbDh8oTx4tcDGPA66J/oKnWj9mYF3krKzcexfnHTKyqsg+GSLa+pYPSw63F0ZAHgc1XdVM3+MtHZTlHsY1+OxTtMMRPOP6JDmuyvltsrGPiul+t9HKdvrWiZwyhEETYwBdoANt5G9UMi12zeyxVBRiMsLP0mcdUfzVjK/VA8U/NklW0bJWFkgGqQR1hVqL5VT2jrOtSRF4RoxTQeq3WcDcF+0DqVjIz5z6OUaIpk1ZUJTlLstRSj0KvOkSCEMr+m/wBnH50H6wtjw/7ijnfA2KiN2NPUvrUYKPdSSCAEAqAEBQOWv/5z/wDbyTW2THtEVhX1MXuM8gvgchatkfS0/AcrgzumLZE+eiOAHmpXZ5kkcFgve2a9yusfGzz7aOivKT3yemuCHw530uoH4Yvmr2RzRBlWlf8AIyYWfstoUdaBgoAIAQFd04P0dv5sH6wtnw/7ilnfA2HDXXiYRvaF9aYC6HSEoEAIAQAgKHy0D/jn9jvJCY9kPhP1EXuM/SF8Hl/tkfR4/wAB2qp2BCQQAmgBXpEEHh322p92H5q/f/jQK9f7JE2s4sioAQAgBSCuaefZh+bD+oLY8N+4o53xNdwM+gjP4Qvrd8mESCALIBEAqAEBReWMf8dJ2O8lIXZA4K68EfuN8gvg839zPo8X4D5VCwCAEAIGBUoghMN+21Puw/NaF/8AjwK8P2SJtZxZYKQCE6BNHloTJT0ekiuafH6MPzIrDj0gtjwy/wCXZm50lo1vAD9Hi90bV9Y0YiJNpQkVAcoACAUoCj8rwvh0gG2ztnYm9EpclW0ZqmOp2WcMmtBz32XxXkKpK1vRvYs4qOiXWey2mn9goSPXQKTyCgnYEL0iH0QuG/ban3Yfmr9/+PArQ/ZImlnlrsFGidAia6IfH2McSxeCButK8Adu3wVyjDtsf4nCd8YkXhddiFbJq0kAZD/2S3Hgt7H8NCPNhmXZ0k+C20vJwx5a+smdM5pBAsA1vZbb3rUqxa6viU7LnMvMUQa0NaLAbAu6OaPVqlnk6QkRAAQAgPCqpmPaWvaHNO0FAVvEtAaCXZFqHcY8l4lXB9o9xnJdFSxXk/xKM61JWazR/blF79hVaeDTNdHWOTNMjf6rE4cqujNh96Ig99hcrNu8PvmJcrzGux3FpDTEgOcWE7ntcPiQFlW+Lui+C7HLi+x/FUxn1XtPY4G/xVSWNZDtHZWQf2epGWYXDejommRGHt+l1G+7YvmtK2LePEqpatZLSyNFtYge8QPNUY1Sk9RR29yMeyFrdJoWZMvK+9rRg7e21loU+Lsm/wAuitbnQS4GmDYTieIyFxl/pYh91ubnDtX0OL46mpcrZm25cpdGjYRoLQwgExCSQbXvzcVdjCMfitFRuT7ZZYomtFmgAcGiwXv/AGQetkAIBUAiAEAIAQAQgCyAE2Dm6gFCxHD2Vsr5JmNfEOi0OF7EZFPShtlGn0FhlqXiicYObuHuZsDzm3IKJwU+0elOcWPabAcXgyEzJ2/iaQfEuVG/xlU11otQypR0VrSLSioo5360IbI8N2uBtbsXOHjIuPpb4JeW/Xso+NaQVFU68zstwGwdyuUYtVXRXsvlMv8AyR4zHqOpjYOuXA323Vl/0clr7L8+oNNKyo3XDTuB1jqheSdfwaS3cp4I5OrIAsgBACAVAIgBACAEAIAKARAZDpLPV02HyzQvAIfJdurmAXZG/egMl0c0xqaaYyhxeHZvDibHrQG74NXVVVE2QRiFrmhwN9a9+qwsgZXtMeTY1j+d58iS2fRyPDehBkWJ6JVkMwhdGS4mwLRcHrQk1jQ/k4ihiD59bnXAHo5W70A05QsFqmcxzUjnxCVmsDu6bbIDbqVtmgcAEB7IBEAqARACAEAIAQAgBAI5ABCApemOEktlAbeOdrWu/CRsNu0oDJouRnEmua8mItBuQ1xuRfhbagNjwSpiDWQWMcjGtGq7gN4QEs6AoCuuo+drmvGbYo3tI/ESCD8EBYRT37UAwjpeflZl6GPWvf7xOzwIQFlagOkAhQCIAQAgBACAEAIAQAgBAeNTA14LXbD/AAICLjZPAwAnnWjf95ANK0U1VYNk5uZuYcB0mnv2oDJuU/TjEKac0ccoAa1pMg2uuN+5AZvh9fWul14XyOkcb5XzPkgPojQlmLSU4bWFrbjJ39yyAu9LTBjQ0bkB7gIBboBEAIAQAgBACAEAIAQChAKgOSEAlkA1q6GJ46bQUBC1egmFyP15KWNzjbMjwQEnhuBUsA9BCyP3QgJEdSAWyA6QAgEKARAC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s://s-media-cache-ak0.pinimg.com/236x/19/86/dd/1986ddee1f76ef42a9c79d5e00f6bb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44196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топката?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learnenglish.de/img/vocab/prepositions/un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239000" y="43434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топката?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liparthut.com/clip-arts/1783/under-table-clip-art-1783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10400" y="5317761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глувчето?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b="1" dirty="0" smtClean="0">
                <a:solidFill>
                  <a:srgbClr val="FFFF00"/>
                </a:solidFill>
              </a:rPr>
              <a:t/>
            </a:r>
            <a:br>
              <a:rPr lang="mk-MK" b="1" dirty="0" smtClean="0">
                <a:solidFill>
                  <a:srgbClr val="FFFF00"/>
                </a:solidFill>
              </a:rPr>
            </a:br>
            <a:r>
              <a:rPr lang="mk-MK" b="1" dirty="0" smtClean="0">
                <a:solidFill>
                  <a:srgbClr val="FFFF00"/>
                </a:solidFill>
              </a:rPr>
              <a:t/>
            </a:r>
            <a:br>
              <a:rPr lang="mk-MK" b="1" dirty="0" smtClean="0">
                <a:solidFill>
                  <a:srgbClr val="FFFF00"/>
                </a:solidFill>
              </a:rPr>
            </a:br>
            <a:r>
              <a:rPr lang="mk-MK" b="1" dirty="0" smtClean="0">
                <a:solidFill>
                  <a:srgbClr val="FFFF00"/>
                </a:solidFill>
              </a:rPr>
              <a:t/>
            </a:r>
            <a:br>
              <a:rPr lang="mk-MK" b="1" dirty="0" smtClean="0">
                <a:solidFill>
                  <a:srgbClr val="FFFF00"/>
                </a:solidFill>
              </a:rPr>
            </a:br>
            <a:r>
              <a:rPr lang="mk-MK" b="1" dirty="0" smtClean="0">
                <a:solidFill>
                  <a:srgbClr val="FFFF00"/>
                </a:solidFill>
              </a:rPr>
              <a:t/>
            </a:r>
            <a:br>
              <a:rPr lang="mk-MK" b="1" dirty="0" smtClean="0">
                <a:solidFill>
                  <a:srgbClr val="FFFF00"/>
                </a:solidFill>
              </a:rPr>
            </a:br>
            <a:r>
              <a:rPr lang="mk-MK" b="1" dirty="0" smtClean="0">
                <a:solidFill>
                  <a:srgbClr val="FFFF00"/>
                </a:solidFill>
              </a:rPr>
              <a:t/>
            </a:r>
            <a:br>
              <a:rPr lang="mk-MK" b="1" dirty="0" smtClean="0">
                <a:solidFill>
                  <a:srgbClr val="FFFF00"/>
                </a:solidFill>
              </a:rPr>
            </a:br>
            <a:r>
              <a:rPr lang="mk-MK" b="1" dirty="0" smtClean="0">
                <a:solidFill>
                  <a:srgbClr val="FFFF00"/>
                </a:solidFill>
              </a:rPr>
              <a:t/>
            </a:r>
            <a:br>
              <a:rPr lang="mk-MK" b="1" dirty="0" smtClean="0">
                <a:solidFill>
                  <a:srgbClr val="FFFF00"/>
                </a:solidFill>
              </a:rPr>
            </a:br>
            <a:r>
              <a:rPr lang="mk-MK" b="1" dirty="0" smtClean="0">
                <a:solidFill>
                  <a:srgbClr val="FFFF00"/>
                </a:solidFill>
              </a:rPr>
              <a:t/>
            </a:r>
            <a:br>
              <a:rPr lang="mk-MK" b="1" dirty="0" smtClean="0">
                <a:solidFill>
                  <a:srgbClr val="FFFF00"/>
                </a:solidFill>
              </a:rPr>
            </a:br>
            <a:r>
              <a:rPr lang="mk-MK" sz="8900" b="1" dirty="0" smtClean="0">
                <a:solidFill>
                  <a:srgbClr val="FFFF00"/>
                </a:solidFill>
              </a:rPr>
              <a:t>ДА ВИДИМЕ ШТО НАУЧИВМЕ!</a:t>
            </a:r>
            <a:endParaRPr lang="en-US" sz="8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recnodete.com/wp-content/uploads/2016/02/deda_i_re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425970"/>
            <a:ext cx="8077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Да се потсетиме на приказната со дедото и репката и како се наредени сите на сликата?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clipartpanda.com/classroom-table-clipart-classroom-desk-clipartschool-table-on-white-background---vector-illustration-royalty-uszwbt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4605728"/>
            <a:ext cx="3124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ранецот, отворената книга, боичките, јаболкото и линиарот?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nglounion.com/Imagen%205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228600"/>
            <a:ext cx="2743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топката, девојчето, дрвото и сонцето?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roprofs.com/quiz-school/user_upload/ckeditor/preposi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67400" y="838200"/>
            <a:ext cx="2895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топката, мачето, вазната, книгата и фотељата?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4267200"/>
          </a:xfr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>
            <a:noAutofit/>
          </a:bodyPr>
          <a:lstStyle/>
          <a:p>
            <a:r>
              <a:rPr lang="mk-MK" sz="3600" dirty="0" smtClean="0">
                <a:solidFill>
                  <a:srgbClr val="FF0000"/>
                </a:solidFill>
              </a:rPr>
              <a:t>Се надевам дека ги совладавте поимите пред, зад над, под, до, на, а за да повторите уште еднаш изработајте ја страната 27 во учебникот број 3 по математика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46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Стефанка Николовска ООУ,,Гоце Делчев,,Тетово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981200"/>
          </a:xfrm>
        </p:spPr>
        <p:txBody>
          <a:bodyPr>
            <a:normAutofit/>
          </a:bodyPr>
          <a:lstStyle/>
          <a:p>
            <a:r>
              <a:rPr lang="mk-MK" sz="1400" dirty="0"/>
              <a:t>Местопложба </a:t>
            </a:r>
            <a:r>
              <a:rPr lang="en-US" sz="1400" dirty="0"/>
              <a:t>by </a:t>
            </a:r>
            <a:r>
              <a:rPr lang="mk-MK" sz="1400" dirty="0"/>
              <a:t>Стефанка Николовска </a:t>
            </a:r>
            <a:r>
              <a:rPr lang="en-US" sz="1400" dirty="0"/>
              <a:t>is licensed under a </a:t>
            </a:r>
            <a:r>
              <a:rPr lang="en-US" sz="1400" u="sng" dirty="0">
                <a:hlinkClick r:id="rId2"/>
              </a:rPr>
              <a:t>Creative Commons Attribution 4.0 International License</a:t>
            </a:r>
            <a:r>
              <a:rPr lang="en-US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22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2.gstatic.com/images?q=tbn:ANd9GcQSVGpj4FXivrHz00pOtJhBdBU_jvxs8mTGTD3VqqlInjZ9aRF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705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010400" y="5317761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глувчето?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QQEBUUEBQVFRUVGBcZGRgWGBocHhgYFxYWFxcYGBoZHCggGBsoGxcbITEiJSo3Li4uHB8zODMsNygtLi0BCgoKDg0OGxAQGywlICQ0LDAyLy8sLC8sLzItLCwsLC8sLzQsLCwsLC4sLCwsLCwsLCwsLCwsLCwsLCwsLCwsLP/AABEIARMAtwMBEQACEQEDEQH/xAAcAAEAAgMBAQEAAAAAAAAAAAAABAUDBgcCAQj/xABIEAACAQMCAwUEBwUDCgcBAAABAgMABBESIQUxQQYTIlFhBzJxgSNCUmJykaEUM4KSsRVDkxZTVHOissHC0dMlNWNkpNLwJP/EABsBAQACAwEBAAAAAAAAAAAAAAAEBQECAwYH/8QAMxEAAgIBAQUGBQQCAwEAAAAAAAECAxEEEiExQVEFEzJhcZEUIoGhwTOx0fAjUhXh8UL/2gAMAwEAAhEDEQA/AO40AoBQCgFAKAUAoBQCgFAKAUAoBQCgFAKAUAoBQCgFAKAUAoBQCgFAKAUBA4jxu2tsC4uIIc8u9kRM/wAxFAe+HcVguRm3mimHnG6uPzUmgM9zcJGpaRlRRzZiAB8SdhQEThvHLa5JFtcQTEcxFKj4+OkmgLCgFAKAUAoBQCgFAKAUAoBQCgFAKAUAoBQHJO2XbmW5keCxkMUCEq8ybPKykhlib6kYORrG7EbEDc1+r1vdfLHj+xD1Gq7v5Y8TTIrONMlUXJ3JIyxPUsx3Y+pNU077JvMpMrZWzk8tg2iag6jQ67q6Eo6nzV1ww/Os16m2t/LIzC6cHuZmvZJLlg15K9yyDCd7jCgcsKoC6vNsZPU12u11tm7h6HS3VTnu4GJ7VCQcYZd1ZfCynoVZd1PwrhXfZW8xZyhbODymdH7E+0KLu2h4ncRxzREBZJGCd9Gw8L74GoEFW+APWvRae5XVqRc0295DaN8sOJQ3C6oJY5V843Vx+ak13OpKoBQEXiHEobddVxLHEvnI6oPzYigMPDuOW1ySLe4gmI5iKVHx/KTQFhQCgFAKAUAoBQCgFAKAh8W4nFaQvNcOEjQZZj+QAA3JJIAA3JIAoDlPHfaBd3auluq2sThlyw1TFWBGchtETYPIaiPOqy7tKEXiCz+xBs1sYvEVk1eKMKoVRgKAAPIDYVSyk5NtlY228s91gwKAUAoCDEdVy5HJEVSfvElsfIY/mqTL5aIrq2/wd3uqXm8mZrKMsG0AOOTr4WHwZcMPka0hqLYeGTNY3TjwZsHCO199aEaZv2iMf3dwdRx92YeMH8Wr4VPp7Ta3WL6olV658JoveM+09pYBHZxPDcNnW0igrCox4kPuysSfD02JYDGDNs1tca9uLySp6qChtLeaI1uGcySZlkPOSU63P8Tch6Db0qkt1Vtj+Z/TkVll85vez5LaI+CyjI3DDZlI5FWG6n1BrWF9kHmLZrG2cXlM6B7Pu2UglSzvHMgfaCZz4iwBPdSn6xIBKudzgg5OCbzR6vvlh8UWmn1HerD4k/tT7RhDK0FlGs0iHTJI5xFGw5p4fFI46gYA5Fs5FdL9VXTx49De3UQr48TWU9oPEg2S1qw+x3LqPgGEpI+O/wAKhLtVZ3x+5GWvX+v3N87G9tI+IZjZDDcIMtGSCGXlribbWuSAdgRkZG4zY1XQtjtRZMrsjYsxNprqdBQCgFAKAUByj2t8QMl5DbZOiKPv2HRpHZo4ifwhHP8AED0GK/tG1wrUVzIetm4wwuZp9UJUigFAKA8SyBVLNsFBJ+AGTWYxcmkuZlJt4RWWd3NcLlQkQyQTkuw5chgAHfmc/CpllVNMt+ZfZEu6mFEtmWW/YsLW2WJdK56kk7kk7liepJqLZZKyW0yNObm8szVoaCgFAKAUBAvrobohkMilWBiGWjdSGRs5AUggHc1L00Z1yVm5Lz5kmlSg1Pcl5n2xukGmPDxnGyyDBbqSDuGPU4Oeda3Vzk3ZlPzRrZCTzPj6E6oxwPDXptXjuUzqt3EgxzKjaVPg0ZZfnUzQ2uFyXXcSdLNxsS6n6Kr0RcigFAKA8SyhFLMQFUEknkABkk+mKA4p2k7YT8RY93JJBa/USNijyr0eVxhgDzCAjY75PKq1evcZbFfuV+o1bi9mHuanFAsFwNICrKuNvtoS2/mSrH+WoMpyuqe08uL+zI0pSsr3vLX7Ms6iEYUAoBQFRe3AnPdpvGD42HJsH3F8xnmeXTrU2uHcrbl4uS6eb/BfdldnSnJW2LcjNwg4aZfKTPyZFP8AUGtNTvUJeX7Mj9sw2dS31Pl1eszlIcDTs7kZwcZ0qOrYPM7D1pCqMYqdnPgvyzbs/st6hbct0SObTPvySsf9Yw/RMD9K6d9jwxS+n8noYdl6aKxsnm2tyZwqPIFQBny7NnOQq4Ykb4JJ8h61tOxKpykll7luX1ZT9rV6ehKMIrLLyq888KAjcSnMcMjrzVSR8cbfrXWiCnZGLOlUVKaTPdpbCJAg6cz1J6sfMk71i2xzk2zE5ucssXVusqFW5HqOYI5MD0IPWsV2OuW0hCbg8oj/ANmL9ubPn3r/ANM4+WMV1+Jf+sfZG/fPovZHzhvDJJbiO1kcut1Ki94xA0rsXQjYAlFbTjmxqbpVXdZFpY2eX5JVChZNNbscj9LVclkKAUAoDVPanKy8IudP1hGh/BJNHHJy+4zVpY2otroazeIto5HXlCgMV1brIpVuR8tiCNwQehB61vXY4S2kbQm4vKIokmj2ZO9H2kKhv4lYgZ9QfkK7ONM96ez5Ph9GdMVy3p4Pv7VK3uQlfWVlAHyQsT8NvjWO6qj4p59F/ODGxBcZex8WwfmZ5dR3JGnGfRWUhR6Csu+PDYWPrn3Mu2P+qwQuIWmHjDySSK5YEMRjOnUuygAjCtzrvTbmEnGKTWOH/Zadkd3ZdsyiiUowMDYDoKjttvLPXJJbkYGdopO8VS4ZdLKuM5GSh3PqQfj6V1io2Q2JPGHlfkpu1tBLUJShxR9soiiAN725b1Zjqb9TWLZqU21w5ehZ6eruq4w6GeuZ2PPDnxNIp5sFYeoA0sB8Nj/FW9yzVFrllfk8p29XJWqfLBZ1EKEUMlbe38Tq0YzIWBUiPfGRg5b3V+ZqVVRZFqb3Y6/3JM02jvsknCJ4s+KhVC3P0bgDxH3W9Qw2B9K2s0203Krevujpq+zrqZeHcWcbhgCpBB3BHUVElFxeGV7TTwz1WDBF4nIUiLp78el0/GjB0x/EBUnRyaujg76ZtWxwfpGvSl2KAUAoCt7SWMdxZzxTMEjeN1ZyQNAKnx5Ow0+9k+VAcCsZi6AnBIyCy50vg41pkAlG5g+RrzGpqVdjimUV0FCbiiRXA5CgFAKAr+Nr9Fr/AM2yv8lPi/2S1SdK/wDJs9U1/H3JvZ9vdaiMj5WD3goBQCgMU8AcDOQQchgcFT5g1vCxx4HK6iF0dma3HwGcbd8MeZjGfzDAfpWf8PHY++4qH2DTnKbweGs9X71nk9GPh/lXC/mK275x8CS9OPuTKezNPVwjk+mTB7uFQWA5clQdCxHL0A3NNnK27Hu+79DOr11Wlj59DOnCy376Rm+6vgX9PEfma5vUqP6cUvN73/B5rUdr327luR94WdDyQrukZyrdF1b92fUZ6dCKahbUY2Pi+K9Of1IV29Kb4v8AuSxqKRyz7H8LF7xCOJyFSLTOwPOXQwKog6gPpLemB9arXs2hN943wLDRVJvb6HdKuSyFAKAUBzD2vcULyRWQPgK99MPtjUVhQ+a6ldiPuLULXXuqv5eLIurtcIbuLNHrzxTkSbiUSHSXXUPqjxH8lya7R09sllR3ex1VM2s4MHfm4bTGXWNQC7aWVmJzhF1AEciSR6YrrsKiO1JJvkuK9X+DfZ7pZlvfLmZDwmP6oZG6MrNq+ZJ8XzzWnxVnPDXTCwY7+fPee+HzMwZZMa4zpJGwYYBVgOmQeXnmtb4RWJR4P+4NbYpYceDJMiBgQdwQQfgdjXKLcWmjmnh5KewJCaG96MlD66eR+a4PzqbcltbS4Pee90N6uojIk1xJYoBQCgFAYLiRsqkfvvy8lA5ufQfqcCutcVhylwX38iFrtZHTV7XPkWNnarEulfiSebMebMepqNbbKyWX/wCHiLbZWzc5cT5e3awrqb4ADcsegA6mlVUrJYQqqlbLZijFwZcW8Z6socnzZ/Ex/M1vqnm2S6bvYze/8j8t3sTa4HEzcLnMV5aSJ7y3MK/wyuIXHzSQ/pU/s6TV2OpL0cmrMdT9A1fluKAUAoDjntUj7riYkc4SW2XBPLMEkneD5CVD86rO0q5SUcdce5B1sHJRaNKWNrjxOWSLog2Ljzc8wPuj5+VVzlGndHfLr09P5Ibaq3Le+vT0JsMKoMIoUeSjH9KjznKbzJ5OMpOTy2ZK1NRQEDhzapJmOx1hdPUBVABPx3I9CKk3rEIR8v3/AIO9qxGK8ifUY4FXxBNEquOUngb8W5jP9V+YqXS9utw5revz/JfdianZs7p8Ge60PVigFAKA+M2Bk7AUSy8IN4WWfeDw+EysPFJgjP1UHuL+RyfU1nUyw+7XBfvzPDdpap33N8kZ769EWBjU7e6g5n1P2V8ya0qpc9/BLi/7zOGm0tmonswRUvrLjJDTuNvsxJ1IHRR+bH9Ji2dnpBe7f99j0jjT2bT1kybYuLfEMh2G0btsGHRSeQYcsdRjFcLY99/lgvVdPP0PNWLvfnj9V/eRZE43PKomHnBwwXXs44cvEL5XDKYbQrI24OuU6hCFH2QVLauWVAHXF1oNK4ZnLiWekocfnkduq0JwoBQCgOX+2iZJWtLYqCQzTsTzVUHdqvwZn38whqHrbu7qeOL3EfVWbFe7izSK86UooBQCgIF6O7lSQciRG/qGPgPxD4HwY1Jq+eEq3y3r6cfsd6/mi4fVfkn1GOBD4xHqgkxzC6h+JPEv6iu+mls2xz6e+476ebhbGS6mBH1AEciAfz3raSw2j6DF5WT1WDIoBQEbiKFomABOcZA5lcjVj105rtQ0rE3/AHocNUpOmShxwZpOIO+0KFR9uQYx+FOZPxwPjWiphHfY8+S/LPMaXsa2x5s3IixrhykXjlPvu24X1c/0QfpzrtJ5ipWbo8kvx/Jb3aijQV7MOJaWNkIgcEszbs55sf8AgPIDYVDtudj6JcEeU1GonfPamyRJGGBDAEHmCMg/EGucZOLyjim08oiDhMP+aX4EZH5Hau3xV3+x17+zqbj7LmK8VwvJrWXUBywksGg/IswHxNWXZbbjLPkTdC21I7HVqTxQCgFAcb9pmf7WbPS1gx8O8uc/rVT2rwj9fwV+v4R+prlU5WigFAKAhcZ/cP6YI+IYEfqBUjS/qr+8jtR+oiaajnE8SjwnPkf6VtDxI2jxRUcM/cRfgT/dFS7/ANWXqz6FR+nH0RJrkdRQCgPMjhQSxAA5k9KzGLk8IxKSissxRRvPyzHH9rk7fhB9wep38h1rpJwp475dOS9evoef1/bKjmFPuWdvbrGoVBgD/wDZJ6n1NRZ2Sm9qTPNTnKb2pPeZa0NDwXJYIiSSMQW0xIzkKuMuVUE6QSBn1Fd6dNZdnYXA7V0zszsnq2SSZtMEE8r8tKxOP5mYBU+LEV2h2ffJ4awbx0lsnwwdX9nfZNrFHluNJuZtOoLusaLkpEp+tuxLN1J8gKu6KY0w2UWtVSrjso3Gux0FAKAUBy72v2BSe2ugPCytbufI57yHPpnvF+LL51B7Qqc6srlv/kiayG1XlcjSa8+VAoBQCgIPEjqMcQ+swZvRIyGJ+ZCr86k0fKpWdFj6vcd6tyc+n7snVGOBE4tLogcjmVKr+JvCv6kV208dq1L+7jtp63O2MV1I0UelQo5AAfkMV0nLak2fQorZSR7rUyKAxXE2gDYsWOFUc2Pl6eeelbwhtPolxZx1F8KIbc+BltuHZIefDMN1Ue6nw+033j8sVid6S2a9y683/CPH63tOzUPC3RLGopWA0Mlj2a7PXPEstbaEhBwZ5NRDHcN3SL+9xyJ1AZ2ycGrTT9nOS2rN3kTqdG5LM93kdX7JdlIeHIRGWklfHeTPjU+OQ22VBnZRsPU5Jt6641rZisIsYQUFiJf1ubCgFAKAUAoDk3tY4k0t4lrn6GKNJmXo8ju4TV5hBGSB5tn6oqu7RulXBRjzIesscYpLmajVEVIoBQEW9vli2O7H3UXdj8ug9TtXaqmVm/guvI70aey6WzBFdbzSRu0kiB9eM6OaAclAPvKMk5G+SdqkzjXOKhF4x14Pz9S61HYtirSg845Ez+2IvNgfIxvn8tNcfhLfL3RUvQ6hPGwyM8jTOGZSsabqp5s3LUw6ADkPXJ6V0SjVFxTy3xfJeS/J6Hsvsx0vvLOPIz1yL0UAoDxZrquCf82gA+MhOf0QfnW9j2aUur/b/wBPM9vW741/UtKiHnDFPIVA0gs7EKiDm7scIg9STXWil2zUUdKq3ZJRR1TgXsztI44zdobiYKuvvHdoy+BqIiJ0ac8gR5V6WFNcPCki7jVCPhRu0aBQAoAAGABsAByAHQV0Nz1QCgFAKAUAoBQHPPab2WlmkS8tVMjondyxL7zxhiyMgPNlLN4eZDbbgAxNXp++hhcUR9RT3scLic5TWzaEhuGfloEEurPkQVGn4nAqoWgvbxgrlpLc4wbxwP2XmSDXeTTQzudWiFkKxrgBYzqRlZupI6nAyBk20NFUoKMlnzLCOlrUUmslT279nzWVr38FzcSrGwMyt3YIiIILqY0B8JwT93UelYno6oxbhFZ9ztTpqFNbUdxpMFuqZ0jc8zzJ+LHc1UzslLxHpqqYVrEFgy1odBQCgFAKAUBsnYvsQ9/BPcRT904nKBXTVGypFH5EMrai24JG3KrWGlhbTHa4nm+0aY3XPPItI/ZxxAthmtFH2g8r/wCx3a/71c12XHO+TK1aCOd8jceyfYGGykE0rm4uACFdgFWPOx7qMEhCRsWJLY2zg4qfTRCpYiiXXVGtYijb67HQUAoBQCgFAKAUAoBQCgFAeZYwylWAKsCCDuCDsQR1FAfn3tV2fPDLswb90+Xt2Od4xjMZJ5shIHqpU9TVRrqNl7a4Mt9DqNqOw+KKuoBYCgFAKAUAoDsPscTHCwftT3B/KZ1/5a9DT+nH0R5295sl6s3eupyFAKAUAoBQCgFAKAUAoBQCgFAKApu1nZyPiNsYZPCc6o5AN45BnS48+eCOoJHWsSipLDMxk4vKOC8QsZrWZoLpNEq+XuyL0kiP1kP5jkcGqTU6aVTyuBe6fUxtXmYqikkUB5ZwCATueQ6n4DrW0YSk8RWTWU4w3yeD0djggg88MCDg8jgjOKzOqcPEsGIWwn4XkVobnZvZB/5PAfN7k/8Aypq9HX4F6I83b436s3KtzQUAoBQCgFAKAUAoBQCgFAKAUAoBQFbx3gVvfR93dRLIoORnIKnzRhhkPqDWGsmU2t6OMduuyx4XMul2e2myI2c5aOQAkxM2PECoypO5wwOcZNbq9IvFWvoWek1f/wA2P6nzgnZKa4w0mYI/UfSMPuqfc+Lb/d60o0HOz2MX6/lX7m88L4PBaD6JApOAXO7Nk4GXO53PLlvsKsoxUViKK2UnJ5bKL2jWoMMUv1kk0k/ckBBH8wQ1G1sFKl+RJ0U9m5eZooqjL07P7IRjg1v+K4/W5mNejr8C9Eeas8b9WbjW5qKAUAoBQCgFAKAUAoBQCgFAKAUAoDXeOcblWUwWqprVVZ5JMlUDZ0hUUgyOcZxkADByeVAUwsdTiSd3nkG6tJjCc/3aKAkexxkDURzJrJgw8X45Daj6Z8MeSLu7fBRvj1O3rWspxgsyZtGEpPEUc77Q8elvTjeKNTlEU76hurufrMDggDYHzODVXdrm5Yhw/ctKdAlFufH9jZ+1N5+0cJWXlrNu2PImRNQ+RyKnahp0yfkQdOmrorzNFqgPQHZvZAf/AAa3/FcfpdTCvR1+BeiPN2eN+rNyrc0FAR5b6NXWNpEV291CwDN8FJyaAkUAoBQCgFAKAUAoBQCgFAKAUBU8V7PxXD94S8coXT3kTaWKgkhWG6uASSAwOMnGMmgIMfZBf726upR5F44/9qCNG/WgOFNb91JMhOWjmmjZjuWMcrICx5k4Ub1R6zPetNl7osd0mkfVBLBVBZm5KoJJ+AG5rhXVKx4ijtZbCtZkzbbayeXhMMB8DvcMg1dNNxK+4B3wE6Ve903VsS6YKLvUrduPXJ4bsHMBtPET5GNl/XUf6VFfZ0eUiUu0Z/6o2/sNxEcNtI7W9Ux6GlPfjxQnvJpJAC43jwGwS4C+ROanxjhJECUsts34HPKsmDWOOcbeR2gtG06TplnAB0HrHEDkNL5k5CdQTsAKheDQBGQxgh92Zss7nbxtIfEz7DxE52G+1ZMGxdkb9pIWjlYtLbv3bMebjAaOQ+ZKMuSNtQbyrBkvaAUAoBQCgFAKAUAoBQCgFAQuGcUjuA3dk6kOl0YFXRvJ1O4zzB5EYIJBzQE2gOC9o+FvJxm8ghHiaVXyfdVXhiZnb01MfidqgajTO25dMbyw0+pVVL653G7cC4FFZriMZc+/I3vN/wBF8lGw/WpsK4wWzEgzslN7UmWZGefTl6VuaH2gBFAU8VxNC7Wdm+mJlBY9bQE+7D0y4zpU7JjUNsLWDJK4RZyXCqlkFit1279hq1YO4gTP0nX6RjpzuA+9Afbez/Z7m4i1ySY7pwZG1NpePTnyALxucKAOeAKyYJnB5e64gv2biIod/wC8hJkjAHmUeY/wisGTcaAUAoBQCgFAKAUAoBQCgI1/JIqEwosjgjws+jIz4sNg+LGcA7E4yRzoClLQXzgqZLa8iG2QFmjB5hlOVmiJ/EhIyDkAgDIvHzb+DiOmIgEiZc9zKFGTgnJjfAz3bHPPSXwSAKDhqFzJcyrpluSHYYGUQDEUR9VTAP3ix61kwRu1N7JDb6oSqMXjQyOMrEjuFeVh9lQc77dTQEbsjfyy9+ksyXKwyBEuY1AWYaQxxpODpJxkbdN8ZIGwUAoCLxGxWeJo2LKr4DFDgldtS5xsCBpJG+DsRQGw9kbsy2cev349UT7Yy0LGMtgcg2nUB5MKwZKztRD3d5DN0mRoGOPrJqlhyegx3w36sB1oCs4vJ3aJOOdvIk2cZwinE2PUwtIPnWTBvwOeVYMn2gFAKAUAoBQCgFAKAUAoDVuKXcbqF4pbmHTus6MzRo2DlkuECyW5x9ZwnPAJoCl/Zri7tw913t1YSqcRRlUmMTEFJJwoUy5XfShVgNisjcgPMPA4VBmtXuLi3yQRHcTmaA/WGhnxMB1jde8XBxryFAExLOYRiW2kW+gP4Um2yG3GI5GB2KkIRg8ztQFbN2qs4sB5lQ/YKsGT0dNOqM+jAVkwWtrdJKgeJldG5MpBB+YoCk7Q8RuVmENn+zqRDJOz3BIUrGQCiYO7bgnOwHlWDJZcC4gbm1hmK6TKivp8tQzt6eXpWTBc9iyQ14udhcKR6ara3JH55PzrBkt+OcNF1A8ROknBVhuUkQho3A64YA464xQGp2dwZAyTKElTwyx88E9R9qNuat1HkcgZMF52KuCbbumOWtnMBJySVUK0RJPNu6ePJ881gyX9AKAUAoBQCgFAKAUAoBQFR2vRm4fdiP3zbzhcfaMTYx86AwLwCPAks3a2ZgGzDjQ+d8vCwMbZ6sAG+8KAl8P4dh++nWI3GnQ0kSsutAdtSkk/AEtpycHc0BYbKOgG5PT1JoDRfaP2Qg4hJAoHd3MjFRKoBxEilnMi5GtQdKjfIZ13wTkCL2b9n1zw4OIrqKZXIOiSJkwwGCQyyNjIxnboKAzcUsn0gX9krop1a4wLhFPLOkoJAfUR4G+TQEy2nSRA0bKyEeEqQQR6EbVkwWPYhMrcyZyJLl8fCKOK3I/niasGTZKAreLcDhuSrSKQ6ZCyIxR1B3IDKclTgZU5BwMigMnCeFpaoVj1HUxdmY5Z2IA1MfgoHkAAKAnUAoBQCgFAKAUAoBQCgFAfCM86Ao+y7d0rWbe9a4VfvW7Z/Z355PhBjJPNo39KAvKAi8VsRcQyRMSokUrlcZGeRGQRkHfcY8xQFB+yXsNw0zCK7YxCKPR9AIjqZm1h3clXOjUynP0YwlAbPFnSNeNWBnHLON8Z6ZoCh41O1s2t79YVcnSJ44zGuMDSGGg9frPk5NAa5xrh1zAkl9btazYVnmWFXjWcKudYXXIO9AGdQOWA0nPh0gXfBZbiztYozaNNoUZaCaFtbHdpPpTF7zEt86Ant2jRcd7DdR5/9vJJj4mEOo+OcUBbwyh1DLyYAjII2IyNjuPgaA90AoBQCgFAKAUAoBQCgFAKAUBqHaniqCVTaZkvICRpQZXQ2kvDcOSFjDDSwydQIVgrAFSBfcE4xHdx6o8qynTJG2zxPjJRx0PUEbEEEEgg0BYUAoBQELiUU7aTbvGpGdSyIWDg42yrAofXfnyNAaZ2gSKCGaS54eYZWXAks2OJZGyscfeQ6JiSxA8aBd+fOgLfglq5gX9i4iJQiqmJFjmRWUYI+jKSA5HJn2oC1tZ7sOFmhhZD/eRSHPxaJ0GB8HagLWgFAKAUAoBQCgFAKAUAoBQCgNW7RcVeSQ21u5TTjv5V95dQBWKM/VkZSCW5qpGN2BAEO2t1iQJGoVRyA9dyfUk7k8zWTBintDrEsTmKYAASKAcqDnRIp2kTnseWSQVO9AWNv2qaMYvIHGP72BWlQ9MlFBlQ9caSB9o1gyT4u1lkx0i7tw32WkVW/lYhv0oDJcdpbOMZku7ZfjNGP+agKLiPtJs0ZUhZp3d0RdAITVIwRdUjALpyRkrkjyrn3sNrZzvOndT2drG4urLhLvKs94yvIme7jTPdQ5BBKZ3kkIJXvGxtkKqBmB6HMlXfBoJZFleNe9XGJF8LjBBxrXDadhlc4PUUBPoBQCgFAKAUAoBQCgFAKAUAoCBxziYtbeSU+IopKpkAu3JUGepYgfOgNSs4hbw/SuM7tJIxwGkc5diTyyxOB0GB0rJghlzKx0XqgE7LEISQOgJfXk+uBQC7ea1QyNL30aDMgdFDhB7zq0YUHSMkqV3xzFAXFAQONQ99E0WuIaxpPerrGlhhvCHU5xyOaA1hPZ8oXa4bOOfdrj44B/41DehrfX3Ji11i6exqXH+FyW7vCxGsKGR1yAc50OM8iGXl0I67GoM6vhrYvkT67fiapR5n6C7O8VW8tIbhOUqK2PssR4lPqGyp9QauSlLGgFAKAUAoBQCgFAKAUAoCv47xmKygaa4bCLjYDLMx2VEH1mJ2ArDaSywcl4z2svbxjmRraLpFC2Hx/wCpMPEW9EwB686qL+03nFXuRLNTyiUsVgZJY0SSVZJHCh++l1KMFmbOvJIRWI9QK00l991qTlu+hrVOcpb2bpf8HhQweAM7TxAyyeORu7DSjVI+WO6edXZML9lBGCAR61kECz/Yrp+6Jt5M5GnCNqK51Ku2GIwcgcsUBDl7K3MhjgYxiCNJYml1ku8T6FGlcZDmMMpJOASCM4wcGTbbmwGMoMY6f9KApZ+HQyHMkUbk9WRSfzIrJg5nwfiy2l5JNGhMLPMO7jIUFGclGVchSRgYz0Jqu+LUL5KT3Fj8I50RcVvIV1ePMVZwF0oFABz9ZnY59Wc/AAVF1eoVrSjwRL0endSblxZtfsw7UCznNtMcQXDZRidopmwNJ8kf9G/FUvRX7Udh8UQ9bp9mW2uDOz1PIAoBQCgFAKAUAoBQCgOf9qvaC0UzwWKJI8ZKySyE92jjmiquDIw67gA7ZJyBF1GrhTue99DlZbGHE0njHFrm9eNrt42EWrQsSMg1PgF2BdtTBRgHoGbzqq1OvdsNhLBFsv21hIj1XnA+xTGKSOVRqaJtQH2hgqyjyJRmA9cVK0dyptUnwOlM9mWWbVxHjsEkKSxypmKWJyrMFZV1BZMq24IR2OOuK9JGSksplinngW3FrZJI/pVeRQcmNcnX0wyg+Nd86Ttt1rYETi10hsjPGfDEFnTAK47kiTGNivulSp9QetAbwawZFAaN274l+zxMqEh5m7tSOahmCu/pgNsfMr51pbPYg5LkjWTwmzm39hRAYUyKehEj5HyJI/SvO/GWN78P6Iix1t8XlSImGjk7uQ5ONSNjGpRgHI6MMjPxBreSjKO3D6rp/wBHoez9d8RHEuKPciBgQwyDsQeorSMnF5RYyipLDOg9g/aH3AW24i/gGFjuWPIcgk56HoJDsfrYO5utNqVasPiUmp0rqeVwOsKcjI5VLIh9oBQCgFAKAUAoDTu03b+K0laCKN7iZff0FQkZIyA7sR4sEHSoJxzxtXG3UV1eNmk7Iw4nKeHRssSB/fxl+uXbxOSepLEnNec1FneWyl5ldZLak2Sa4mooBQHh4w3vAH4isqTXBhNo2bsx2gACwXLaWXCxyMdpF5KrMeUg5b+9zG+QPR6TVxujh+IsKrVNeZ9uEzwa5I372K7kX8M7TSJ+jiph1Oj3EyxgtIyqo5liAPzO1YMlRJ2sswpK3MT4+wwb9VzQGhcanFzayXRZWMkkCoFYHu41mR8Ng7OxBZvLwr9XNcNU/wDDL0OdvgZTW7GU4hV5en0algCOhYDSPmaoK9HdPhH33EGNM5cjHxLgF3IY2W2k8DEnLRcijDAHeZ5kflU6rQWwjJPG/wDksNAnRapy4FZOhjbRIrIw+q4Kn4gHmPUbVGsosrfzI9JXfXYvlZ4JB54rmk0dG0y27O9sbjhvhhlR4R/cTN4R/qn3MXw3X0qyo1c+E02Vt+jre+DSOk9mvatY3jrEzGCdyFCPhgzNgAJImVOScDOD6VZRltLJWyi4vDN7rJqKAUAoBQCgOIP2X4gkkv8A/HK+qaZ9avBh9crsG8UoO4I5iqrU6Gy2xzTRFsolKWcnz/JviJIC2EnXOqWAbAE7YlOSTgY5b8xXFdlz5yRotLLqfT2a4jzFhJjODmWDVyO4HeYIzjOSOfWi7LnjxIfCy6j/ACd4h/oE3+Jb/wDerX/i7eq+5j4WXVD/ACd4h/oE3+Jb/wDerP8AxdvVfcfCy6of5O8Q/wBAm/xLf/vVj/i7eq+4+Fl1Rhuezd6AP2i1kjhdgjMpWVkXbUWjiLEZ3CkZ33OOvens1xlGUnw4nSGnw02zbb24gkgaEs8aMuj926lVxjbWmOXpVuSSMJrBGDyyxu4ziS4k1uM88NKSVHouB6VgEte1FlyF5bf40f8A9qyDW7/iVlesmpoMvtlWR5I5EJ8M0YyJoiQfMcj1DADaeG3E7RKWspxt9VUCnBI1KrSB1U4yAyggGgM8kkxUgW1wpIOD3anBxscB96A17iHBLm8VO9spX1qCyOICsEwUYkiaVt01DDIQQwwccw2DJvNr2LsdC97YWWvSNem3j06sDVpyvLOcUBLt+ytjGcx2dqh81gjH9FoCzht0QYRVUfdAH9KAyUAoBQCgFAKAUAoBQCgFAKAUAoBQHwigAFAYbi7SPHeMFznGeuMZ/qKAwtxWEZzIowCTnoFAZs+WARQHmfi8SHBJ9SFJAGXBJOMc0b128t6A+ScahViC42DZPQaWVSPPm3TybyoD23FYQSNYyDjABJzlBjAHnImPPUMc6A+LxaE/XG+465BzjGOZOk4HM4O21AG4tF0YnxKuyk4ZtOkYAznxD4Z3xQH0cViKhg4Kk6cjffw4GBuc6lxjnkedAfLbiscjFVJ5gA42bKhgQfIg7E88HGcUBOoBQCgFAKAUAoBQCgFAKAUAoBQGC5s0lx3ihsZxnpnn/SgMf9mxZJ7tckgnbmQ/eA/z70B8ThkQAATYLpAycBQukDGfLP5nzNADwuL7PUkYJGCxBOnB8OSAdv8AiaA+pw2JTkIM51deepW89t0U/KgPDcJi04CBdhgjmMBgpGeo1tj40Ai4TEoHhJICjUSc+Ekg56HJJ26kmgPacOjAAC7LgqMnC6TkYBOBggcvIeVAfYuHRKQVQArjGM9Bhcjrgcs8snHOgJVAKAUAoBQCgFAKAUAoBQCgFAKAUAoBQCg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lashcard-preposition-infronof-rabbit-in-front-of-a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6576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Каде е зајчето?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2.gstatic.com/images?q=tbn:ANd9GcTIHzzgDyF-2Rp5MgVcvEYev99LXajProoKiAZh74Yr2QqzPA19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51816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глувчето?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xpresslyspeaking.files.wordpress.com/2013/06/washy_9.png?w=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457200"/>
            <a:ext cx="6705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кравата?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orldartsme.com/images/near-the-house-clip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524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кучето</a:t>
            </a:r>
            <a:r>
              <a:rPr lang="mk-MK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helearningsite.info/wp-content/uploads/2013/09/flashcard-preposition-by-rabbit-by-the-tre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62800" y="3946161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зајчето</a:t>
            </a:r>
            <a:r>
              <a:rPr lang="mk-MK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roprofs.com/flashcards/upload/q9615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81800" y="1066800"/>
            <a:ext cx="1752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rgbClr val="FFFF00"/>
                </a:solidFill>
              </a:rPr>
              <a:t>Каде е топката?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168</Words>
  <Application>Microsoft Office PowerPoint</Application>
  <PresentationFormat>On-screen Show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МЕСТОПОЛОЖБА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ДА ВИДИМЕ ШТО НАУЧИВМЕ!</vt:lpstr>
      <vt:lpstr>PowerPoint Presentation</vt:lpstr>
      <vt:lpstr>PowerPoint Presentation</vt:lpstr>
      <vt:lpstr>PowerPoint Presentation</vt:lpstr>
      <vt:lpstr>Се надевам дека ги совладавте поимите пред, зад над, под, до, на, а за да повторите уште еднаш изработајте ја страната 27 во учебникот број 3 по математика</vt:lpstr>
      <vt:lpstr>Стефанка Николовска ООУ,,Гоце Делчев,,Тетово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МЕСТОПОЛОЖБА</dc:title>
  <dc:creator>Corporate Edition</dc:creator>
  <cp:lastModifiedBy>PC</cp:lastModifiedBy>
  <cp:revision>11</cp:revision>
  <dcterms:created xsi:type="dcterms:W3CDTF">2016-04-14T17:07:56Z</dcterms:created>
  <dcterms:modified xsi:type="dcterms:W3CDTF">2020-10-20T10:20:05Z</dcterms:modified>
</cp:coreProperties>
</file>