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5426B-3F49-4DEC-AB61-5973BE1FAE0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C2B90-40B2-4B25-AA0A-5A95E6ED5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AD60-9124-41A4-A0A5-DAC9BDF18675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4D0E-873A-477E-A904-8CDA88B6FB7F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4A-66E9-495A-B99B-7BF4C8F85468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7DA3-5CA6-4F09-961B-21F4D9B970D7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482E-A365-4154-AEBC-2C02CD213346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3590-7BC2-47AC-8157-93ECAE32757B}" type="datetime1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D68A-494F-4898-A2A4-FE967A071D48}" type="datetime1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4D33-DA83-4999-B76F-2B07261AA409}" type="datetime1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8C25-C09F-4794-A377-AB8DB900A573}" type="datetime1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1F1F-510D-4B84-873E-2E366FCDF7C5}" type="datetime1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2148-F6B1-4B25-A569-E86EAE8E7846}" type="datetime1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55D0D7-C0D5-4F73-A76F-C176956A97EE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push dir="u"/>
    <p:sndAc>
      <p:stSnd>
        <p:snd r:embed="rId13" name="chimes.wav"/>
      </p:stSnd>
    </p:sndAc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191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mk-MK" dirty="0" smtClean="0"/>
              <a:t>           </a:t>
            </a:r>
            <a:r>
              <a:rPr lang="mk-MK" dirty="0" smtClean="0">
                <a:solidFill>
                  <a:srgbClr val="002060"/>
                </a:solidFill>
              </a:rPr>
              <a:t>Книгата е мојот најдобар пријател</a:t>
            </a:r>
            <a:br>
              <a:rPr lang="mk-MK" dirty="0" smtClean="0">
                <a:solidFill>
                  <a:srgbClr val="002060"/>
                </a:solidFill>
              </a:rPr>
            </a:br>
            <a:r>
              <a:rPr lang="mk-MK" dirty="0" smtClean="0"/>
              <a:t>                         </a:t>
            </a:r>
            <a:r>
              <a:rPr lang="mk-MK" sz="1400" dirty="0" smtClean="0">
                <a:solidFill>
                  <a:schemeClr val="accent2">
                    <a:lumMod val="75000"/>
                  </a:schemeClr>
                </a:solidFill>
              </a:rPr>
              <a:t>едукативно-креативна работилница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746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77200" cy="449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434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464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63251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8153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82499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924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4542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"/>
            <a:ext cx="8000999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5014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458200" cy="43586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mk-MK" dirty="0" smtClean="0">
                <a:solidFill>
                  <a:srgbClr val="002060"/>
                </a:solidFill>
              </a:rPr>
              <a:t>Завршен дел</a:t>
            </a:r>
            <a:br>
              <a:rPr lang="mk-MK" dirty="0" smtClean="0">
                <a:solidFill>
                  <a:srgbClr val="002060"/>
                </a:solidFill>
              </a:rPr>
            </a:br>
            <a:r>
              <a:rPr lang="mk-MK" dirty="0">
                <a:solidFill>
                  <a:srgbClr val="002060"/>
                </a:solidFill>
              </a:rPr>
              <a:t/>
            </a:r>
            <a:br>
              <a:rPr lang="mk-MK" dirty="0">
                <a:solidFill>
                  <a:srgbClr val="002060"/>
                </a:solidFill>
              </a:rPr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sp>
        <p:nvSpPr>
          <p:cNvPr id="3" name="Right Triangle 2"/>
          <p:cNvSpPr/>
          <p:nvPr/>
        </p:nvSpPr>
        <p:spPr>
          <a:xfrm>
            <a:off x="609600" y="1371600"/>
            <a:ext cx="7391400" cy="3200400"/>
          </a:xfrm>
          <a:prstGeom prst="rt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Разговор за омилената книга и автор на учениците.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28942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"/>
            <a:ext cx="8763000" cy="4663440"/>
          </a:xfrm>
        </p:spPr>
        <p:txBody>
          <a:bodyPr/>
          <a:lstStyle/>
          <a:p>
            <a:pPr algn="ctr"/>
            <a:r>
              <a:rPr lang="mk-MK" sz="1600" dirty="0" smtClean="0">
                <a:solidFill>
                  <a:schemeClr val="accent2">
                    <a:lumMod val="75000"/>
                  </a:schemeClr>
                </a:solidFill>
              </a:rPr>
              <a:t>Ви благодарам на вниманието</a:t>
            </a:r>
            <a:br>
              <a:rPr lang="mk-MK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sz="1200" dirty="0">
                <a:solidFill>
                  <a:srgbClr val="002060"/>
                </a:solidFill>
              </a:rPr>
              <a:t>,,Книгата е мојот најдобар пријател,, </a:t>
            </a:r>
            <a:r>
              <a:rPr lang="en-US" sz="1200" dirty="0">
                <a:solidFill>
                  <a:srgbClr val="002060"/>
                </a:solidFill>
              </a:rPr>
              <a:t>by </a:t>
            </a:r>
            <a:r>
              <a:rPr lang="mk-MK" sz="1200" dirty="0">
                <a:solidFill>
                  <a:srgbClr val="002060"/>
                </a:solidFill>
              </a:rPr>
              <a:t>Маја Георгиева Павловски </a:t>
            </a:r>
            <a:r>
              <a:rPr lang="en-US" sz="1200" dirty="0">
                <a:solidFill>
                  <a:srgbClr val="002060"/>
                </a:solidFill>
              </a:rPr>
              <a:t>is licensed under a </a:t>
            </a:r>
            <a:r>
              <a:rPr lang="en-US" sz="1200" u="sng" dirty="0">
                <a:solidFill>
                  <a:srgbClr val="002060"/>
                </a:solidFill>
                <a:hlinkClick r:id="rId3"/>
              </a:rPr>
              <a:t>Creative Commons Attribution 4.0 International License</a:t>
            </a:r>
            <a:r>
              <a:rPr lang="en-US" sz="1200" dirty="0">
                <a:solidFill>
                  <a:srgbClr val="002060"/>
                </a:solidFill>
              </a:rPr>
              <a:t>.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6294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6500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43586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mk-MK" dirty="0" smtClean="0">
                <a:solidFill>
                  <a:srgbClr val="002060"/>
                </a:solidFill>
              </a:rPr>
              <a:t>Цели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mk-MK" dirty="0" smtClean="0">
                <a:solidFill>
                  <a:srgbClr val="002060"/>
                </a:solidFill>
              </a:rPr>
              <a:t/>
            </a:r>
            <a:br>
              <a:rPr lang="mk-MK" dirty="0" smtClean="0">
                <a:solidFill>
                  <a:srgbClr val="002060"/>
                </a:solidFill>
              </a:rPr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♥ 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развој на желбата за читање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кај учениците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mk-MK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♥ 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учениците да ја воочат важноста и позитивното влијание од читањето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42923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2824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mk-MK" dirty="0" smtClean="0"/>
              <a:t>                                    </a:t>
            </a:r>
            <a:r>
              <a:rPr lang="mk-MK" b="1" dirty="0" smtClean="0">
                <a:solidFill>
                  <a:schemeClr val="accent2">
                    <a:lumMod val="75000"/>
                  </a:schemeClr>
                </a:solidFill>
              </a:rPr>
              <a:t>Воведен дел</a:t>
            </a:r>
            <a:br>
              <a:rPr lang="mk-MK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mk-MK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mk-MK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sp>
        <p:nvSpPr>
          <p:cNvPr id="3" name="Right Triangle 2"/>
          <p:cNvSpPr/>
          <p:nvPr/>
        </p:nvSpPr>
        <p:spPr>
          <a:xfrm>
            <a:off x="933450" y="990600"/>
            <a:ext cx="7772400" cy="3657600"/>
          </a:xfrm>
          <a:prstGeom prst="rt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Разговор со учениците за значењето и влијанието на книгата врз нашиот </a:t>
            </a:r>
            <a:r>
              <a:rPr lang="mk-MK" dirty="0" smtClean="0"/>
              <a:t>живот.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99429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"/>
            <a:ext cx="8534400" cy="428244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mk-MK" dirty="0" smtClean="0"/>
              <a:t>    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Позитивно влијание од книгата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304800" y="1143000"/>
            <a:ext cx="2895600" cy="28194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rgbClr val="002060"/>
                </a:solidFill>
              </a:rPr>
              <a:t>Стекнување со нови информации  знаење.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19400" y="1828800"/>
            <a:ext cx="2971800" cy="27432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rgbClr val="002060"/>
                </a:solidFill>
              </a:rPr>
              <a:t>Умствена стимулација.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5257800" y="914400"/>
            <a:ext cx="3352800" cy="280987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rgbClr val="002060"/>
                </a:solidFill>
              </a:rPr>
              <a:t>Проширување на речникот.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4076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"/>
            <a:ext cx="8610600" cy="420624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-76200" y="152400"/>
            <a:ext cx="3657600" cy="26670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Подобрување на помнењето.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495800" y="1485900"/>
            <a:ext cx="3810000" cy="24765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Подобрување на концентрацијата.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0226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458200" cy="44348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Главен дел</a:t>
            </a:r>
            <a:b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mk-MK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mk-MK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sp>
        <p:nvSpPr>
          <p:cNvPr id="3" name="Right Triangle 2"/>
          <p:cNvSpPr/>
          <p:nvPr/>
        </p:nvSpPr>
        <p:spPr>
          <a:xfrm>
            <a:off x="762000" y="1524000"/>
            <a:ext cx="7772400" cy="29718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002060"/>
                </a:solidFill>
              </a:rPr>
              <a:t>Ликовни и литературни творби 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1440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8077200" cy="472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2996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5800" cy="4267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73875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772400" cy="4267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5844"/>
      </p:ext>
    </p:extLst>
  </p:cSld>
  <p:clrMapOvr>
    <a:masterClrMapping/>
  </p:clrMapOvr>
  <p:transition spd="slow" advClick="0" advTm="4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</TotalTime>
  <Words>88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           Книгата е мојот најдобар пријател                          едукативно-креативна работилница</vt:lpstr>
      <vt:lpstr>Цели:  ♥ развој на желбата за читање кај учениците;  ♥ учениците да ја воочат важноста и позитивното влијание од читањето. </vt:lpstr>
      <vt:lpstr>                                    Воведен дел        </vt:lpstr>
      <vt:lpstr>    Позитивно влијание од книгата       </vt:lpstr>
      <vt:lpstr>PowerPoint Presentation</vt:lpstr>
      <vt:lpstr>Главен дел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Завршен дел        </vt:lpstr>
      <vt:lpstr>Ви благодарам на вниманието          ,,Книгата е мојот најдобар пријател,, by Маја Георгиева Павловски is licensed under a Creative Commons Attribution 4.0 International License.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Книгата е мојот најдобар пријател                          едукативно-креативна работилница</dc:title>
  <dc:creator>PC</dc:creator>
  <cp:lastModifiedBy>Windows User</cp:lastModifiedBy>
  <cp:revision>5</cp:revision>
  <dcterms:created xsi:type="dcterms:W3CDTF">2006-08-16T00:00:00Z</dcterms:created>
  <dcterms:modified xsi:type="dcterms:W3CDTF">2020-10-28T13:03:34Z</dcterms:modified>
</cp:coreProperties>
</file>