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91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F02982-60B4-4BD7-BC37-800437B9C9A5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8CE1A-D4C8-486B-9428-8B3830D29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"/>
            <a:ext cx="6400800" cy="685800"/>
          </a:xfrm>
        </p:spPr>
        <p:txBody>
          <a:bodyPr/>
          <a:lstStyle/>
          <a:p>
            <a:r>
              <a:rPr lang="sq-AL" dirty="0" smtClean="0"/>
              <a:t>LËNDA: MATEMATIKË</a:t>
            </a:r>
          </a:p>
          <a:p>
            <a:r>
              <a:rPr lang="sq-AL" dirty="0" smtClean="0"/>
              <a:t>KLASA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q-AL" dirty="0" smtClean="0"/>
              <a:t>VENDNDODHJA</a:t>
            </a:r>
            <a:endParaRPr lang="en-US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057400"/>
            <a:ext cx="5715000" cy="3257550"/>
          </a:xfrm>
          <a:prstGeom prst="rect">
            <a:avLst/>
          </a:prstGeom>
        </p:spPr>
      </p:pic>
      <p:pic>
        <p:nvPicPr>
          <p:cNvPr id="13314" name="Picture 2" descr="Лиценца Криејтив комон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6400800"/>
            <a:ext cx="838200" cy="2952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438400" y="533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k-MK" dirty="0" smtClean="0"/>
              <a:t>Лекција за местоположба </a:t>
            </a:r>
            <a:r>
              <a:rPr lang="en-US" dirty="0" smtClean="0"/>
              <a:t>by </a:t>
            </a:r>
            <a:r>
              <a:rPr lang="mk-MK" dirty="0" smtClean="0"/>
              <a:t>Арјета Чајљани </a:t>
            </a:r>
            <a:r>
              <a:rPr lang="en-US" dirty="0" smtClean="0"/>
              <a:t>is licensed under a </a:t>
            </a:r>
            <a:r>
              <a:rPr lang="en-US" dirty="0" smtClean="0">
                <a:hlinkClick r:id="rId4"/>
              </a:rPr>
              <a:t>Creative Commons </a:t>
            </a:r>
            <a:r>
              <a:rPr lang="mk-MK" dirty="0" smtClean="0">
                <a:hlinkClick r:id="rId4"/>
              </a:rPr>
              <a:t>Наведи извор 4.0 Меѓународен </a:t>
            </a:r>
            <a:r>
              <a:rPr lang="en-US" dirty="0" smtClean="0">
                <a:hlinkClick r:id="rId4"/>
              </a:rPr>
              <a:t>License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61XaDRw7klL._AC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737" y="3741153"/>
            <a:ext cx="1310273" cy="1383781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395210"/>
            <a:ext cx="9144000" cy="11731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Tani ti provo</a:t>
            </a:r>
            <a:r>
              <a:rPr kumimoji="0" lang="en-GB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!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Content Placeholder 10" descr="download.jpg"/>
          <p:cNvPicPr>
            <a:picLocks noChangeAspect="1"/>
          </p:cNvPicPr>
          <p:nvPr/>
        </p:nvPicPr>
        <p:blipFill>
          <a:blip r:embed="rId3"/>
          <a:srcRect r="7770"/>
          <a:stretch>
            <a:fillRect/>
          </a:stretch>
        </p:blipFill>
        <p:spPr>
          <a:xfrm>
            <a:off x="1906019" y="1905000"/>
            <a:ext cx="4305937" cy="358569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00094" y="5621362"/>
            <a:ext cx="13823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PAS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5638800"/>
            <a:ext cx="17146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PARA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5638800"/>
            <a:ext cx="13823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MBI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6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-1" y="439450"/>
            <a:ext cx="10759211" cy="13255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Tani ti provo</a:t>
            </a:r>
            <a:r>
              <a:rPr kumimoji="0" lang="en-GB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!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Content Placeholder 3" descr="61XaDRw7klL._AC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183" y="2730913"/>
            <a:ext cx="2550739" cy="2586839"/>
          </a:xfrm>
          <a:prstGeom prst="rect">
            <a:avLst/>
          </a:prstGeom>
        </p:spPr>
      </p:pic>
      <p:pic>
        <p:nvPicPr>
          <p:cNvPr id="17" name="Picture 16" descr="flowers-tulip-in-pot-vector-16307665.jpg"/>
          <p:cNvPicPr>
            <a:picLocks noChangeAspect="1"/>
          </p:cNvPicPr>
          <p:nvPr/>
        </p:nvPicPr>
        <p:blipFill>
          <a:blip r:embed="rId3" cstate="print"/>
          <a:srcRect b="8515"/>
          <a:stretch>
            <a:fillRect/>
          </a:stretch>
        </p:blipFill>
        <p:spPr>
          <a:xfrm>
            <a:off x="2281005" y="1981200"/>
            <a:ext cx="2533272" cy="34947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452845" y="5729539"/>
            <a:ext cx="18999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PARA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190" y="5729539"/>
            <a:ext cx="22741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PRANË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1821" y="5715471"/>
            <a:ext cx="16264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MBI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6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b="1" dirty="0" smtClean="0">
                <a:solidFill>
                  <a:srgbClr val="00B050"/>
                </a:solidFill>
              </a:rPr>
              <a:t>LUAJMË NJË LOJË: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400" dirty="0" smtClean="0"/>
              <a:t>MERR NJË LIBËR DHE DËGJO UDHËZIMET QË T</a:t>
            </a:r>
            <a:r>
              <a:rPr lang="en-US" sz="2400" dirty="0" smtClean="0"/>
              <a:t>’I JEP M</a:t>
            </a:r>
            <a:r>
              <a:rPr lang="sq-AL" sz="2400" dirty="0" smtClean="0"/>
              <a:t>ËSUESJA PËR TA VENDOS  ATË:</a:t>
            </a:r>
          </a:p>
          <a:p>
            <a:pPr>
              <a:buNone/>
            </a:pPr>
            <a:r>
              <a:rPr lang="sq-AL" sz="2400" dirty="0" smtClean="0">
                <a:solidFill>
                  <a:srgbClr val="FF0000"/>
                </a:solidFill>
              </a:rPr>
              <a:t>PARA, PAS, MBI, NËN OSE PRANË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q-AL" sz="2400" dirty="0" smtClean="0">
                <a:solidFill>
                  <a:srgbClr val="FF0000"/>
                </a:solidFill>
              </a:rPr>
              <a:t>BANKËS. </a:t>
            </a:r>
          </a:p>
          <a:p>
            <a:pPr>
              <a:buNone/>
            </a:pPr>
            <a:r>
              <a:rPr lang="sq-AL" sz="2400" dirty="0" smtClean="0"/>
              <a:t> TI VEPRO SIPAS UDHËZIMEVE QË T</a:t>
            </a:r>
            <a:r>
              <a:rPr lang="en-US" sz="2400" dirty="0" smtClean="0"/>
              <a:t>’</a:t>
            </a:r>
            <a:r>
              <a:rPr lang="sq-AL" sz="2400" dirty="0" smtClean="0"/>
              <a:t>I JEP MËSUESJA.</a:t>
            </a:r>
          </a:p>
          <a:p>
            <a:r>
              <a:rPr lang="sq-AL" sz="2400" dirty="0" smtClean="0"/>
              <a:t>PASTAJ NDRYSHOJNË ROLET. </a:t>
            </a:r>
          </a:p>
          <a:p>
            <a:pPr>
              <a:buNone/>
            </a:pPr>
            <a:r>
              <a:rPr lang="sq-AL" sz="2400" dirty="0" smtClean="0"/>
              <a:t>MËSUESJA E MERR LIBRIN DHE E VENDOS ATË, SIPAS UDHËZIMEVE  TUA</a:t>
            </a:r>
            <a:r>
              <a:rPr lang="en-US" sz="2400" dirty="0" smtClean="0"/>
              <a:t>:</a:t>
            </a:r>
            <a:endParaRPr lang="sq-AL" sz="2400" dirty="0" smtClean="0"/>
          </a:p>
          <a:p>
            <a:pPr>
              <a:buNone/>
            </a:pPr>
            <a:r>
              <a:rPr lang="sq-AL" sz="2400" dirty="0" smtClean="0">
                <a:solidFill>
                  <a:srgbClr val="FF0000"/>
                </a:solidFill>
              </a:rPr>
              <a:t>PARA, PAS, MBI, NËN OSE PRANË</a:t>
            </a:r>
          </a:p>
          <a:p>
            <a:pPr>
              <a:buNone/>
            </a:pPr>
            <a:r>
              <a:rPr lang="sq-AL" sz="2400" dirty="0" smtClean="0">
                <a:solidFill>
                  <a:srgbClr val="FF0000"/>
                </a:solidFill>
              </a:rPr>
              <a:t>BANKËS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q-AL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495800"/>
            <a:ext cx="28289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 FALEMINDERIT P</a:t>
            </a:r>
            <a:r>
              <a:rPr lang="sq-AL" dirty="0" smtClean="0"/>
              <a:t>ËR VËMENDJEN!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q-AL" dirty="0" smtClean="0"/>
              <a:t>TANI MË DI VENDNDODHJEN E GJËRAVE QË TË ORIENTOHESH MË SHPEJTË.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m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590800"/>
            <a:ext cx="3559125" cy="2799469"/>
          </a:xfrm>
          <a:prstGeom prst="rect">
            <a:avLst/>
          </a:prstGeom>
        </p:spPr>
      </p:pic>
      <p:pic>
        <p:nvPicPr>
          <p:cNvPr id="7" name="Picture 2" descr="Лиценца Криејтив комон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6400800"/>
            <a:ext cx="838200" cy="29527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438400" y="533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k-MK" dirty="0" smtClean="0"/>
              <a:t>Лекција за местоположба </a:t>
            </a:r>
            <a:r>
              <a:rPr lang="en-US" dirty="0" smtClean="0"/>
              <a:t>by </a:t>
            </a:r>
            <a:r>
              <a:rPr lang="mk-MK" dirty="0" smtClean="0"/>
              <a:t>Арјета Чајљани </a:t>
            </a:r>
            <a:r>
              <a:rPr lang="en-US" dirty="0" smtClean="0"/>
              <a:t>is licensed under a </a:t>
            </a:r>
            <a:r>
              <a:rPr lang="en-US" dirty="0" smtClean="0">
                <a:hlinkClick r:id="rId4"/>
              </a:rPr>
              <a:t>Creative Commons </a:t>
            </a:r>
            <a:r>
              <a:rPr lang="mk-MK" dirty="0" smtClean="0">
                <a:hlinkClick r:id="rId4"/>
              </a:rPr>
              <a:t>Наведи извор 4.0 Меѓународен </a:t>
            </a:r>
            <a:r>
              <a:rPr lang="en-US" dirty="0" smtClean="0">
                <a:hlinkClick r:id="rId4"/>
              </a:rPr>
              <a:t>License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81000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Ku ndodhet qeni?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Content Placeholder 3" descr="Tabl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429000"/>
            <a:ext cx="3307411" cy="307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98226" y="1563320"/>
            <a:ext cx="38927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Qeni </a:t>
            </a:r>
            <a:r>
              <a:rPr lang="en-US" sz="4000" dirty="0" smtClean="0">
                <a:latin typeface="Comic Sans MS" pitchFamily="66" charset="0"/>
              </a:rPr>
              <a:t>n</a:t>
            </a:r>
            <a:r>
              <a:rPr lang="sq-AL" sz="4000" dirty="0" smtClean="0">
                <a:latin typeface="Comic Sans MS" pitchFamily="66" charset="0"/>
              </a:rPr>
              <a:t>dodhet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62070" y="1538093"/>
            <a:ext cx="142322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>
                <a:solidFill>
                  <a:srgbClr val="FF0000"/>
                </a:solidFill>
                <a:latin typeface="Comic Sans MS" pitchFamily="66" charset="0"/>
              </a:rPr>
              <a:t>MBI</a:t>
            </a:r>
            <a:endParaRPr lang="en-GB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5520" y="1501747"/>
            <a:ext cx="2417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tavolinë.</a:t>
            </a:r>
            <a:endParaRPr lang="en-GB" sz="4000" dirty="0">
              <a:latin typeface="Comic Sans MS" pitchFamily="66" charset="0"/>
            </a:endParaRPr>
          </a:p>
        </p:txBody>
      </p:sp>
      <p:pic>
        <p:nvPicPr>
          <p:cNvPr id="9" name="Picture 8" descr="61XaDRw7klL._AC_SX42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438400"/>
            <a:ext cx="1310273" cy="1563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8600" y="389825"/>
            <a:ext cx="8686800" cy="13255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Ku ndodhet qeni?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Content Placeholder 3" descr="Tabl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558" y="1828800"/>
            <a:ext cx="3079603" cy="331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59177" y="5412625"/>
            <a:ext cx="3603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Qeni ndodhet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9054" y="5365120"/>
            <a:ext cx="16335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 smtClean="0">
                <a:solidFill>
                  <a:srgbClr val="FF0000"/>
                </a:solidFill>
                <a:latin typeface="Comic Sans MS" pitchFamily="66" charset="0"/>
              </a:rPr>
              <a:t>NËN</a:t>
            </a:r>
            <a:endParaRPr lang="en-GB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5410200"/>
            <a:ext cx="2218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tavolinë.</a:t>
            </a:r>
            <a:endParaRPr lang="en-GB" sz="4000" dirty="0">
              <a:latin typeface="Comic Sans MS" pitchFamily="66" charset="0"/>
            </a:endParaRPr>
          </a:p>
        </p:txBody>
      </p:sp>
      <p:pic>
        <p:nvPicPr>
          <p:cNvPr id="15" name="Picture 14" descr="61XaDRw7klL._AC_SX42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070" y="3230107"/>
            <a:ext cx="1244759" cy="1563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" y="381000"/>
            <a:ext cx="8763000" cy="13255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Ku ndodhet qeni?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534561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Qeni ndodhet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844901" y="5431766"/>
            <a:ext cx="212460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>
                <a:solidFill>
                  <a:srgbClr val="FF0000"/>
                </a:solidFill>
                <a:latin typeface="Comic Sans MS" pitchFamily="66" charset="0"/>
              </a:rPr>
              <a:t>PARA</a:t>
            </a:r>
            <a:endParaRPr lang="en-GB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5410200"/>
            <a:ext cx="1786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kutisë.</a:t>
            </a:r>
            <a:endParaRPr lang="en-GB" sz="4000" dirty="0">
              <a:latin typeface="Comic Sans MS" pitchFamily="66" charset="0"/>
            </a:endParaRPr>
          </a:p>
        </p:txBody>
      </p:sp>
      <p:pic>
        <p:nvPicPr>
          <p:cNvPr id="18" name="Content Placeholder 11" descr="brown_box_paper_cartoon_package_cardboard_closed_boxes_tap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433" y="1880565"/>
            <a:ext cx="2478698" cy="3129050"/>
          </a:xfrm>
          <a:prstGeom prst="rect">
            <a:avLst/>
          </a:prstGeom>
        </p:spPr>
      </p:pic>
      <p:pic>
        <p:nvPicPr>
          <p:cNvPr id="19" name="Picture 18" descr="61XaDRw7klL._AC_SX42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289" y="3347891"/>
            <a:ext cx="1255678" cy="1563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61XaDRw7klL._AC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54" y="2427629"/>
            <a:ext cx="1288435" cy="1563541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52400" y="304800"/>
            <a:ext cx="8991600" cy="13255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Ku ndodhet qeni?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Content Placeholder 11" descr="brown_box_paper_cartoon_package_cardboard_closed_boxes_tap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9977" y="1846569"/>
            <a:ext cx="3125532" cy="346696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83340" y="5369803"/>
            <a:ext cx="3702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Qeni  ndodhet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663478" y="5397770"/>
            <a:ext cx="218002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>
                <a:solidFill>
                  <a:srgbClr val="FF0000"/>
                </a:solidFill>
                <a:latin typeface="Comic Sans MS" pitchFamily="66" charset="0"/>
              </a:rPr>
              <a:t>PAS</a:t>
            </a:r>
            <a:endParaRPr lang="en-GB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1200" y="5334000"/>
            <a:ext cx="1799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kutisë.</a:t>
            </a:r>
            <a:endParaRPr lang="en-GB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61XaDRw7klL._AC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667000"/>
            <a:ext cx="1720346" cy="1905001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52400" y="304800"/>
            <a:ext cx="8991600" cy="13255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Ku ndodhet qeni?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410200"/>
            <a:ext cx="3702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Qeni  ndodhet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191000" y="5334000"/>
            <a:ext cx="218002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RAN</a:t>
            </a:r>
            <a:r>
              <a:rPr lang="sq-AL" sz="4400" dirty="0" smtClean="0">
                <a:solidFill>
                  <a:srgbClr val="FF0000"/>
                </a:solidFill>
                <a:latin typeface="Comic Sans MS" pitchFamily="66" charset="0"/>
              </a:rPr>
              <a:t>Ë</a:t>
            </a:r>
            <a:endParaRPr lang="en-GB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5334000"/>
            <a:ext cx="220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000" dirty="0" smtClean="0">
                <a:latin typeface="Comic Sans MS" pitchFamily="66" charset="0"/>
              </a:rPr>
              <a:t>llambës.</a:t>
            </a:r>
            <a:endParaRPr lang="en-GB" sz="4000" dirty="0">
              <a:latin typeface="Comic Sans MS" pitchFamily="66" charset="0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133600"/>
            <a:ext cx="1885950" cy="242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762000"/>
            <a:ext cx="9144000" cy="8683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Tani ti provo</a:t>
            </a:r>
            <a:r>
              <a:rPr kumimoji="0" lang="en-GB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!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4604" y="5649261"/>
            <a:ext cx="13823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MBI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810000" y="5638800"/>
            <a:ext cx="221697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PRANË</a:t>
            </a:r>
            <a:endParaRPr lang="en-GB" sz="4400" dirty="0">
              <a:latin typeface="Comic Sans MS" pitchFamily="66" charset="0"/>
            </a:endParaRPr>
          </a:p>
        </p:txBody>
      </p:sp>
      <p:pic>
        <p:nvPicPr>
          <p:cNvPr id="17" name="Picture 4" descr="Chair 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828800"/>
            <a:ext cx="1920546" cy="27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6324600" y="5638800"/>
            <a:ext cx="18806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PARA</a:t>
            </a:r>
            <a:endParaRPr lang="en-GB" sz="4400" dirty="0">
              <a:latin typeface="Comic Sans MS" pitchFamily="66" charset="0"/>
            </a:endParaRPr>
          </a:p>
        </p:txBody>
      </p:sp>
      <p:pic>
        <p:nvPicPr>
          <p:cNvPr id="19" name="Picture 18" descr="61XaDRw7klL._AC_SX42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905000"/>
            <a:ext cx="1310273" cy="1176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6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61XaDRw7klL._AC_SX42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246" y="3816008"/>
            <a:ext cx="1281730" cy="94771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-609600" y="304800"/>
            <a:ext cx="10515600" cy="9445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Tani ti provo</a:t>
            </a:r>
            <a:r>
              <a:rPr kumimoji="0" lang="en-GB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!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4" descr="Chair 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981200"/>
            <a:ext cx="2447124" cy="308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787770" y="5224030"/>
            <a:ext cx="1589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PAS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363279" y="5235788"/>
            <a:ext cx="2549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NËN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794645" y="5289714"/>
            <a:ext cx="2549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PARA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6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0389"/>
            <a:ext cx="9144000" cy="11658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Tani ti provo</a:t>
            </a:r>
            <a:r>
              <a:rPr kumimoji="0" lang="en-GB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!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5486400"/>
            <a:ext cx="16483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NËN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019800" y="5334000"/>
            <a:ext cx="221697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PARA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3400" y="5410200"/>
            <a:ext cx="13823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sz="4400" dirty="0" smtClean="0">
                <a:latin typeface="Comic Sans MS" pitchFamily="66" charset="0"/>
              </a:rPr>
              <a:t>PAS</a:t>
            </a:r>
            <a:endParaRPr lang="en-GB" sz="4400" dirty="0">
              <a:latin typeface="Comic Sans MS" pitchFamily="66" charset="0"/>
            </a:endParaRPr>
          </a:p>
        </p:txBody>
      </p:sp>
      <p:pic>
        <p:nvPicPr>
          <p:cNvPr id="18" name="Content Placeholder 10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619" y="1295401"/>
            <a:ext cx="4479338" cy="3402584"/>
          </a:xfrm>
          <a:prstGeom prst="rect">
            <a:avLst/>
          </a:prstGeom>
        </p:spPr>
      </p:pic>
      <p:pic>
        <p:nvPicPr>
          <p:cNvPr id="19" name="Picture 18" descr="61XaDRw7klL._AC_SX42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446" y="3350930"/>
            <a:ext cx="1310273" cy="1375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6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185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VENDNDODHJA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LUAJMË NJË LOJË:</vt:lpstr>
      <vt:lpstr>JU FALEMINDERIT PËR VËMENDJEN!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VENDNDODHJA</dc:title>
  <dc:creator>Arjeta</dc:creator>
  <cp:lastModifiedBy>Arjeta</cp:lastModifiedBy>
  <cp:revision>7</cp:revision>
  <dcterms:created xsi:type="dcterms:W3CDTF">2020-10-10T21:34:52Z</dcterms:created>
  <dcterms:modified xsi:type="dcterms:W3CDTF">2020-10-15T16:29:29Z</dcterms:modified>
</cp:coreProperties>
</file>