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8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0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9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9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9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ABDF3-F0A9-4FA7-85B1-A6AA558009A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9B8C2-00A3-4352-A9F9-495C9502E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60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C00000"/>
                </a:solidFill>
              </a:rPr>
              <a:t>My clothes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grade</a:t>
            </a:r>
          </a:p>
          <a:p>
            <a:r>
              <a:rPr lang="en-US" sz="3600" dirty="0" smtClean="0"/>
              <a:t>New English Adventure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90"/>
    </mc:Choice>
    <mc:Fallback xmlns="">
      <p:transition spd="slow" advTm="2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68" y="1524756"/>
            <a:ext cx="4817306" cy="361675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9"/>
    </mc:Choice>
    <mc:Fallback xmlns="">
      <p:transition spd="slow" advTm="12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68" y="1526644"/>
            <a:ext cx="4817306" cy="361297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5"/>
    </mc:Choice>
    <mc:Fallback xmlns="">
      <p:transition spd="slow" advTm="1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323" y="388587"/>
            <a:ext cx="8711380" cy="4799262"/>
          </a:xfrm>
          <a:prstGeom prst="rect">
            <a:avLst/>
          </a:prstGeom>
        </p:spPr>
      </p:pic>
      <p:pic>
        <p:nvPicPr>
          <p:cNvPr id="3" name="EDA663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04"/>
    </mc:Choice>
    <mc:Fallback xmlns="">
      <p:transition spd="slow" advTm="19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423" objId="3"/>
        <p14:stopEvt time="15968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03" y="491614"/>
            <a:ext cx="9586452" cy="38091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50"/>
    </mc:Choice>
    <mc:Fallback xmlns="">
      <p:transition spd="slow" advTm="5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clothes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855122"/>
            <a:ext cx="10515600" cy="4351338"/>
          </a:xfrm>
        </p:spPr>
        <p:txBody>
          <a:bodyPr/>
          <a:lstStyle/>
          <a:p>
            <a:r>
              <a:rPr lang="mk-MK" dirty="0" smtClean="0"/>
              <a:t>Во тетратка нацртај 6 (шест) сликички од облека</a:t>
            </a:r>
          </a:p>
          <a:p>
            <a:r>
              <a:rPr lang="mk-MK" dirty="0" smtClean="0"/>
              <a:t>Фустан</a:t>
            </a:r>
          </a:p>
          <a:p>
            <a:r>
              <a:rPr lang="mk-MK" dirty="0" smtClean="0"/>
              <a:t>Здолниште (сукња)</a:t>
            </a:r>
          </a:p>
          <a:p>
            <a:r>
              <a:rPr lang="mk-MK" dirty="0" smtClean="0"/>
              <a:t>Кошула</a:t>
            </a:r>
          </a:p>
          <a:p>
            <a:r>
              <a:rPr lang="mk-MK" dirty="0" smtClean="0"/>
              <a:t>Пантолони</a:t>
            </a:r>
          </a:p>
          <a:p>
            <a:r>
              <a:rPr lang="mk-MK" dirty="0" smtClean="0"/>
              <a:t>Чизми</a:t>
            </a:r>
          </a:p>
          <a:p>
            <a:r>
              <a:rPr lang="mk-MK" dirty="0" smtClean="0"/>
              <a:t>шапка</a:t>
            </a:r>
          </a:p>
          <a:p>
            <a:endParaRPr lang="mk-MK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284" y="3805893"/>
            <a:ext cx="7718322" cy="174360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0"/>
    </mc:Choice>
    <mc:Fallback xmlns="">
      <p:transition spd="slow" advTm="1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Ви благодарам! – </a:t>
            </a:r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 smtClean="0"/>
              <a:t>Mrs. B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4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23" y="550605"/>
            <a:ext cx="9221788" cy="556505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6"/>
    </mc:Choice>
    <mc:Fallback xmlns="">
      <p:transition spd="slow" advTm="2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03" y="550605"/>
            <a:ext cx="8180439" cy="556505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7"/>
    </mc:Choice>
    <mc:Fallback xmlns="">
      <p:transition spd="slow" advTm="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35" y="550605"/>
            <a:ext cx="5737174" cy="556505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3"/>
    </mc:Choice>
    <mc:Fallback xmlns="">
      <p:transition spd="slow" advTm="7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35" y="771266"/>
            <a:ext cx="5737174" cy="512373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6"/>
    </mc:Choice>
    <mc:Fallback xmlns="">
      <p:transition spd="slow" advTm="1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53" y="771266"/>
            <a:ext cx="5123737" cy="512373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6"/>
    </mc:Choice>
    <mc:Fallback xmlns="">
      <p:transition spd="slow" advTm="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53" y="848122"/>
            <a:ext cx="5123737" cy="497002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2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"/>
    </mc:Choice>
    <mc:Fallback xmlns="">
      <p:transition spd="slow" advTm="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53" y="1521497"/>
            <a:ext cx="5123737" cy="362327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1"/>
    </mc:Choice>
    <mc:Fallback xmlns="">
      <p:transition spd="slow" advTm="10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53" y="1524756"/>
            <a:ext cx="5123737" cy="361675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6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4"/>
    </mc:Choice>
    <mc:Fallback xmlns="">
      <p:transition spd="slow" advTm="5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38</Words>
  <Application>Microsoft Office PowerPoint</Application>
  <PresentationFormat>Widescreen</PresentationFormat>
  <Paragraphs>13</Paragraphs>
  <Slides>15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My clothes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clothes</vt:lpstr>
      <vt:lpstr>Ви благодарам! –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clothes</dc:title>
  <dc:creator>Biljana Temelkova</dc:creator>
  <cp:lastModifiedBy>Biljana Temelkova</cp:lastModifiedBy>
  <cp:revision>8</cp:revision>
  <dcterms:created xsi:type="dcterms:W3CDTF">2020-03-31T09:12:03Z</dcterms:created>
  <dcterms:modified xsi:type="dcterms:W3CDTF">2020-04-01T12:06:06Z</dcterms:modified>
</cp:coreProperties>
</file>